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4"/>
  </p:notesMasterIdLst>
  <p:handoutMasterIdLst>
    <p:handoutMasterId r:id="rId25"/>
  </p:handoutMasterIdLst>
  <p:sldIdLst>
    <p:sldId id="275" r:id="rId5"/>
    <p:sldId id="257" r:id="rId6"/>
    <p:sldId id="274" r:id="rId7"/>
    <p:sldId id="276" r:id="rId8"/>
    <p:sldId id="277" r:id="rId9"/>
    <p:sldId id="278" r:id="rId10"/>
    <p:sldId id="279" r:id="rId11"/>
    <p:sldId id="262" r:id="rId12"/>
    <p:sldId id="268" r:id="rId13"/>
    <p:sldId id="269" r:id="rId14"/>
    <p:sldId id="270" r:id="rId15"/>
    <p:sldId id="271" r:id="rId16"/>
    <p:sldId id="267" r:id="rId17"/>
    <p:sldId id="263" r:id="rId18"/>
    <p:sldId id="272" r:id="rId19"/>
    <p:sldId id="273" r:id="rId20"/>
    <p:sldId id="265" r:id="rId21"/>
    <p:sldId id="266" r:id="rId22"/>
    <p:sldId id="280" r:id="rId23"/>
  </p:sldIdLst>
  <p:sldSz cx="12192000" cy="6858000"/>
  <p:notesSz cx="6858000" cy="9144000"/>
  <p:defaultTextStyle>
    <a:defPPr rtl="0">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 TIN" initials="DT" lastIdx="1" clrIdx="0">
    <p:extLst>
      <p:ext uri="{19B8F6BF-5375-455C-9EA6-DF929625EA0E}">
        <p15:presenceInfo xmlns:p15="http://schemas.microsoft.com/office/powerpoint/2012/main" userId="S::4501104239@student.hcmue.edu.vn::a1f01fdd-0d8e-44b4-99c1-73d88a8320b1" providerId="AD"/>
      </p:ext>
    </p:extLst>
  </p:cmAuthor>
  <p:cmAuthor id="2" name="NGUYEN VAN GIAU" initials="NVG" lastIdx="1" clrIdx="1">
    <p:extLst>
      <p:ext uri="{19B8F6BF-5375-455C-9EA6-DF929625EA0E}">
        <p15:presenceInfo xmlns:p15="http://schemas.microsoft.com/office/powerpoint/2012/main" userId="S::4501104061@student.hcmue.edu.vn::c13152ad-9598-4000-b9b0-dc973734035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2160" autoAdjust="0"/>
  </p:normalViewPr>
  <p:slideViewPr>
    <p:cSldViewPr snapToGrid="0">
      <p:cViewPr varScale="1">
        <p:scale>
          <a:sx n="70" d="100"/>
          <a:sy n="70" d="100"/>
        </p:scale>
        <p:origin x="738" y="60"/>
      </p:cViewPr>
      <p:guideLst>
        <p:guide pos="3840"/>
        <p:guide orient="horz" pos="2160"/>
      </p:guideLst>
    </p:cSldViewPr>
  </p:slideViewPr>
  <p:notesTextViewPr>
    <p:cViewPr>
      <p:scale>
        <a:sx n="1" d="1"/>
        <a:sy n="1" d="1"/>
      </p:scale>
      <p:origin x="0" y="0"/>
    </p:cViewPr>
  </p:notesTextViewPr>
  <p:notesViewPr>
    <p:cSldViewPr snapToGrid="0">
      <p:cViewPr varScale="1">
        <p:scale>
          <a:sx n="100" d="100"/>
          <a:sy n="100" d="100"/>
        </p:scale>
        <p:origin x="2802"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21-10-27T22:01:01.236" idx="1">
    <p:pos x="7680" y="909"/>
    <p:text/>
    <p:extLst>
      <p:ext uri="{C676402C-5697-4E1C-873F-D02D1690AC5C}">
        <p15:threadingInfo xmlns:p15="http://schemas.microsoft.com/office/powerpoint/2012/main" timeZoneBias="-420"/>
      </p:ext>
    </p:extLst>
  </p:cm>
</p:cmLst>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ADE50C9-6A62-45AC-AF42-A90DC46A3209}" type="doc">
      <dgm:prSet loTypeId="urn:microsoft.com/office/officeart/2005/8/layout/process3" loCatId="process" qsTypeId="urn:microsoft.com/office/officeart/2005/8/quickstyle/simple4" qsCatId="simple" csTypeId="urn:microsoft.com/office/officeart/2005/8/colors/accent0_3" csCatId="mainScheme" phldr="1"/>
      <dgm:spPr/>
      <dgm:t>
        <a:bodyPr rtlCol="0"/>
        <a:lstStyle/>
        <a:p>
          <a:pPr rtl="0"/>
          <a:endParaRPr lang="en-US"/>
        </a:p>
      </dgm:t>
    </dgm:pt>
    <dgm:pt modelId="{5F712884-449D-4DB5-9953-28B7C76B95EA}">
      <dgm:prSet phldrT="[Text]"/>
      <dgm:spPr/>
      <dgm:t>
        <a:bodyPr rtlCol="0"/>
        <a:lstStyle/>
        <a:p>
          <a:pPr rtl="0"/>
          <a:r>
            <a:rPr lang="vi-VN" noProof="0" dirty="0" err="1">
              <a:latin typeface="Arial" panose="020B0604020202020204" pitchFamily="34" charset="0"/>
              <a:cs typeface="Arial" panose="020B0604020202020204" pitchFamily="34" charset="0"/>
            </a:rPr>
            <a:t>Bước</a:t>
          </a:r>
          <a:r>
            <a:rPr lang="vi-VN" noProof="0" dirty="0">
              <a:latin typeface="Arial" panose="020B0604020202020204" pitchFamily="34" charset="0"/>
              <a:cs typeface="Arial" panose="020B0604020202020204" pitchFamily="34" charset="0"/>
            </a:rPr>
            <a:t> 1</a:t>
          </a:r>
        </a:p>
      </dgm:t>
    </dgm:pt>
    <dgm:pt modelId="{959B81DB-0329-4043-A334-D05EB5160B66}" type="parTrans" cxnId="{5BBBD0A9-97DA-480E-AD44-1947C76CE5E6}">
      <dgm:prSet/>
      <dgm:spPr/>
      <dgm:t>
        <a:bodyPr rtlCol="0"/>
        <a:lstStyle/>
        <a:p>
          <a:pPr rtl="0"/>
          <a:endParaRPr lang="en-US"/>
        </a:p>
      </dgm:t>
    </dgm:pt>
    <dgm:pt modelId="{EB5FE175-6B6D-4195-A86F-6DFA96778160}" type="sibTrans" cxnId="{5BBBD0A9-97DA-480E-AD44-1947C76CE5E6}">
      <dgm:prSet/>
      <dgm:spPr/>
      <dgm:t>
        <a:bodyPr rtlCol="0"/>
        <a:lstStyle/>
        <a:p>
          <a:pPr rtl="0"/>
          <a:endParaRPr lang="vi-VN" noProof="0" dirty="0"/>
        </a:p>
      </dgm:t>
    </dgm:pt>
    <dgm:pt modelId="{3C06DC45-D510-48CC-B9DC-C19564791119}">
      <dgm:prSet phldrT="[Text]" custT="1"/>
      <dgm:spPr/>
      <dgm:t>
        <a:bodyPr/>
        <a:lstStyle/>
        <a:p>
          <a:r>
            <a:rPr lang="en-US" sz="2000" dirty="0" err="1">
              <a:latin typeface="+mj-lt"/>
              <a:cs typeface="Times New Roman" panose="02020603050405020304" pitchFamily="18" charset="0"/>
            </a:rPr>
            <a:t>Xác</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định</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trạng</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thái</a:t>
          </a:r>
          <a:r>
            <a:rPr lang="en-US" sz="2000" dirty="0">
              <a:latin typeface="+mj-lt"/>
              <a:cs typeface="Times New Roman" panose="02020603050405020304" pitchFamily="18" charset="0"/>
            </a:rPr>
            <a:t> ban </a:t>
          </a:r>
          <a:r>
            <a:rPr lang="en-US" sz="2000" dirty="0" err="1">
              <a:latin typeface="+mj-lt"/>
              <a:cs typeface="Times New Roman" panose="02020603050405020304" pitchFamily="18" charset="0"/>
            </a:rPr>
            <a:t>đầu</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và</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trạng</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thái</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kết</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thúc</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cuối</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cùng</a:t>
          </a:r>
          <a:r>
            <a:rPr lang="en-US" sz="2000" dirty="0">
              <a:latin typeface="+mj-lt"/>
              <a:cs typeface="Times New Roman" panose="02020603050405020304" pitchFamily="18" charset="0"/>
            </a:rPr>
            <a:t>.</a:t>
          </a:r>
          <a:endParaRPr lang="vi-VN" sz="2000" noProof="0" dirty="0">
            <a:latin typeface="+mj-lt"/>
            <a:cs typeface="Times New Roman" panose="02020603050405020304" pitchFamily="18" charset="0"/>
          </a:endParaRPr>
        </a:p>
      </dgm:t>
    </dgm:pt>
    <dgm:pt modelId="{65F5C7C6-EB25-442A-AB0B-B47F97609474}" type="parTrans" cxnId="{55246683-0A80-455D-B6B5-2B2736293CF2}">
      <dgm:prSet/>
      <dgm:spPr/>
      <dgm:t>
        <a:bodyPr rtlCol="0"/>
        <a:lstStyle/>
        <a:p>
          <a:pPr rtl="0"/>
          <a:endParaRPr lang="en-US"/>
        </a:p>
      </dgm:t>
    </dgm:pt>
    <dgm:pt modelId="{D1AB7263-DC38-4830-9C45-C1403EA8E20B}" type="sibTrans" cxnId="{55246683-0A80-455D-B6B5-2B2736293CF2}">
      <dgm:prSet/>
      <dgm:spPr/>
      <dgm:t>
        <a:bodyPr rtlCol="0"/>
        <a:lstStyle/>
        <a:p>
          <a:pPr rtl="0"/>
          <a:endParaRPr lang="en-US"/>
        </a:p>
      </dgm:t>
    </dgm:pt>
    <dgm:pt modelId="{981C2CD8-7E8A-4682-8B5A-A510268B34AC}">
      <dgm:prSet phldrT="[Text]"/>
      <dgm:spPr/>
      <dgm:t>
        <a:bodyPr rtlCol="0"/>
        <a:lstStyle/>
        <a:p>
          <a:pPr rtl="0"/>
          <a:r>
            <a:rPr lang="vi-VN" noProof="0" dirty="0">
              <a:latin typeface="Arial" panose="020B0604020202020204" pitchFamily="34" charset="0"/>
              <a:cs typeface="Arial" panose="020B0604020202020204" pitchFamily="34" charset="0"/>
            </a:rPr>
            <a:t>Bước 2</a:t>
          </a:r>
        </a:p>
      </dgm:t>
    </dgm:pt>
    <dgm:pt modelId="{1185AE54-EDEE-4D55-93F6-F7D354ED7C11}" type="parTrans" cxnId="{D95BF8C4-EEA0-4AAE-8693-AFAC7500B286}">
      <dgm:prSet/>
      <dgm:spPr/>
      <dgm:t>
        <a:bodyPr rtlCol="0"/>
        <a:lstStyle/>
        <a:p>
          <a:pPr rtl="0"/>
          <a:endParaRPr lang="en-US"/>
        </a:p>
      </dgm:t>
    </dgm:pt>
    <dgm:pt modelId="{D7467A3A-2B78-4CDD-91C9-D96452997227}" type="sibTrans" cxnId="{D95BF8C4-EEA0-4AAE-8693-AFAC7500B286}">
      <dgm:prSet/>
      <dgm:spPr/>
      <dgm:t>
        <a:bodyPr rtlCol="0"/>
        <a:lstStyle/>
        <a:p>
          <a:pPr rtl="0"/>
          <a:endParaRPr lang="vi-VN" noProof="0" dirty="0"/>
        </a:p>
      </dgm:t>
    </dgm:pt>
    <dgm:pt modelId="{CF1FE966-0BB0-47ED-84B3-EC7AB055925F}">
      <dgm:prSet phldrT="[Text]" custT="1"/>
      <dgm:spPr/>
      <dgm:t>
        <a:bodyPr rtlCol="0"/>
        <a:lstStyle/>
        <a:p>
          <a:pPr rtl="0"/>
          <a:r>
            <a:rPr lang="en-US" sz="2000" dirty="0" err="1">
              <a:latin typeface="+mj-lt"/>
              <a:cs typeface="Times New Roman" panose="02020603050405020304" pitchFamily="18" charset="0"/>
            </a:rPr>
            <a:t>Xác</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định</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các</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trạng</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thái</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khả</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dĩ</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mà</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đối</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tượng</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có</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thể</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tồn</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tại</a:t>
          </a:r>
          <a:r>
            <a:rPr lang="en-US" sz="2000" dirty="0">
              <a:latin typeface="+mj-lt"/>
              <a:cs typeface="Times New Roman" panose="02020603050405020304" pitchFamily="18" charset="0"/>
            </a:rPr>
            <a:t> </a:t>
          </a:r>
          <a:endParaRPr lang="vi-VN" sz="2000" noProof="0" dirty="0">
            <a:latin typeface="+mj-lt"/>
            <a:cs typeface="Times New Roman" panose="02020603050405020304" pitchFamily="18" charset="0"/>
          </a:endParaRPr>
        </a:p>
      </dgm:t>
    </dgm:pt>
    <dgm:pt modelId="{FB956851-3BB2-4FF1-A9D6-4692FA0EFDCA}" type="parTrans" cxnId="{7A81218D-5146-40F9-9731-5BD21503537E}">
      <dgm:prSet/>
      <dgm:spPr/>
      <dgm:t>
        <a:bodyPr rtlCol="0"/>
        <a:lstStyle/>
        <a:p>
          <a:pPr rtl="0"/>
          <a:endParaRPr lang="en-US"/>
        </a:p>
      </dgm:t>
    </dgm:pt>
    <dgm:pt modelId="{831C3CE2-0F23-433C-85CA-9D194AAC5E20}" type="sibTrans" cxnId="{7A81218D-5146-40F9-9731-5BD21503537E}">
      <dgm:prSet/>
      <dgm:spPr/>
      <dgm:t>
        <a:bodyPr rtlCol="0"/>
        <a:lstStyle/>
        <a:p>
          <a:pPr rtl="0"/>
          <a:endParaRPr lang="en-US"/>
        </a:p>
      </dgm:t>
    </dgm:pt>
    <dgm:pt modelId="{DC2DF88C-35A0-4E30-A3E4-E002DC34F521}">
      <dgm:prSet phldrT="[Text]"/>
      <dgm:spPr/>
      <dgm:t>
        <a:bodyPr rtlCol="0"/>
        <a:lstStyle/>
        <a:p>
          <a:pPr rtl="0"/>
          <a:r>
            <a:rPr lang="vi-VN" noProof="0" dirty="0" err="1">
              <a:latin typeface="Arial" panose="020B0604020202020204" pitchFamily="34" charset="0"/>
              <a:cs typeface="Arial" panose="020B0604020202020204" pitchFamily="34" charset="0"/>
            </a:rPr>
            <a:t>Bước</a:t>
          </a:r>
          <a:r>
            <a:rPr lang="vi-VN" noProof="0" dirty="0">
              <a:latin typeface="Arial" panose="020B0604020202020204" pitchFamily="34" charset="0"/>
              <a:cs typeface="Arial" panose="020B0604020202020204" pitchFamily="34" charset="0"/>
            </a:rPr>
            <a:t> 3</a:t>
          </a:r>
        </a:p>
      </dgm:t>
    </dgm:pt>
    <dgm:pt modelId="{9BB88C43-2261-4EC7-A70D-463964685938}" type="parTrans" cxnId="{63D5015B-3865-4A4B-AEB1-FBEF0DE71B9A}">
      <dgm:prSet/>
      <dgm:spPr/>
      <dgm:t>
        <a:bodyPr rtlCol="0"/>
        <a:lstStyle/>
        <a:p>
          <a:pPr rtl="0"/>
          <a:endParaRPr lang="en-US"/>
        </a:p>
      </dgm:t>
    </dgm:pt>
    <dgm:pt modelId="{4DFC88DE-E0F0-4976-9B83-58EADA7CE300}" type="sibTrans" cxnId="{63D5015B-3865-4A4B-AEB1-FBEF0DE71B9A}">
      <dgm:prSet/>
      <dgm:spPr/>
      <dgm:t>
        <a:bodyPr rtlCol="0"/>
        <a:lstStyle/>
        <a:p>
          <a:pPr rtl="0"/>
          <a:endParaRPr lang="vi-VN" noProof="0" dirty="0"/>
        </a:p>
      </dgm:t>
    </dgm:pt>
    <dgm:pt modelId="{DF9FD532-8B13-446E-B6A3-59BDF574BCA8}">
      <dgm:prSet phldrT="[Text]" custT="1"/>
      <dgm:spPr/>
      <dgm:t>
        <a:bodyPr rtlCol="0"/>
        <a:lstStyle/>
        <a:p>
          <a:pPr algn="l" rtl="0"/>
          <a:r>
            <a:rPr lang="en-US" sz="2000" dirty="0" err="1">
              <a:latin typeface="+mj-lt"/>
              <a:cs typeface="Times New Roman" panose="02020603050405020304" pitchFamily="18" charset="0"/>
            </a:rPr>
            <a:t>Gắn</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nhãn</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các</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sự</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kiện</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kích</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hoạt</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các</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chuyển</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đổi</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này</a:t>
          </a:r>
          <a:r>
            <a:rPr lang="en-US" sz="2000" dirty="0">
              <a:latin typeface="+mj-lt"/>
              <a:cs typeface="Times New Roman" panose="02020603050405020304" pitchFamily="18" charset="0"/>
            </a:rPr>
            <a:t>.</a:t>
          </a:r>
          <a:endParaRPr lang="vi-VN" sz="2000" noProof="0" dirty="0">
            <a:latin typeface="+mj-lt"/>
            <a:cs typeface="Times New Roman" panose="02020603050405020304" pitchFamily="18" charset="0"/>
          </a:endParaRPr>
        </a:p>
      </dgm:t>
    </dgm:pt>
    <dgm:pt modelId="{3A79FA23-5F3F-4F7D-B4AC-A9C282166E18}" type="parTrans" cxnId="{D998B319-C072-4BF0-B5CB-2075DB30B691}">
      <dgm:prSet/>
      <dgm:spPr/>
      <dgm:t>
        <a:bodyPr rtlCol="0"/>
        <a:lstStyle/>
        <a:p>
          <a:pPr rtl="0"/>
          <a:endParaRPr lang="en-US"/>
        </a:p>
      </dgm:t>
    </dgm:pt>
    <dgm:pt modelId="{31B32A6E-6E91-4EAA-96F6-92A0035B120A}" type="sibTrans" cxnId="{D998B319-C072-4BF0-B5CB-2075DB30B691}">
      <dgm:prSet/>
      <dgm:spPr/>
      <dgm:t>
        <a:bodyPr rtlCol="0"/>
        <a:lstStyle/>
        <a:p>
          <a:pPr rtl="0"/>
          <a:endParaRPr lang="en-US"/>
        </a:p>
      </dgm:t>
    </dgm:pt>
    <dgm:pt modelId="{F5961DD5-682B-4D21-A827-30C64679BB5F}">
      <dgm:prSet phldrT="[Text]"/>
      <dgm:spPr/>
      <dgm:t>
        <a:bodyPr rtlCol="0"/>
        <a:lstStyle/>
        <a:p>
          <a:pPr rtl="0"/>
          <a:r>
            <a:rPr lang="en-US" noProof="0" dirty="0">
              <a:latin typeface="+mj-lt"/>
            </a:rPr>
            <a:t> </a:t>
          </a:r>
          <a:r>
            <a:rPr lang="en-US" noProof="0" dirty="0" err="1">
              <a:latin typeface="+mj-lt"/>
              <a:cs typeface="Times New Roman" panose="02020603050405020304" pitchFamily="18" charset="0"/>
            </a:rPr>
            <a:t>Lưu</a:t>
          </a:r>
          <a:r>
            <a:rPr lang="en-US" noProof="0" dirty="0">
              <a:latin typeface="+mj-lt"/>
              <a:cs typeface="Times New Roman" panose="02020603050405020304" pitchFamily="18" charset="0"/>
            </a:rPr>
            <a:t> ý</a:t>
          </a:r>
          <a:endParaRPr lang="vi-VN" noProof="0" dirty="0">
            <a:latin typeface="+mj-lt"/>
            <a:cs typeface="Times New Roman" panose="02020603050405020304" pitchFamily="18" charset="0"/>
          </a:endParaRPr>
        </a:p>
      </dgm:t>
    </dgm:pt>
    <dgm:pt modelId="{75D73089-01C8-4BC0-90ED-CA9D1B8E3ADF}" type="parTrans" cxnId="{73708078-FDBA-43F4-96AB-FB14C4C2602F}">
      <dgm:prSet/>
      <dgm:spPr/>
      <dgm:t>
        <a:bodyPr rtlCol="0"/>
        <a:lstStyle/>
        <a:p>
          <a:pPr rtl="0"/>
          <a:endParaRPr lang="en-US"/>
        </a:p>
      </dgm:t>
    </dgm:pt>
    <dgm:pt modelId="{CA7ED3B0-10D1-4E2F-8BA0-8D58C22A94D0}" type="sibTrans" cxnId="{73708078-FDBA-43F4-96AB-FB14C4C2602F}">
      <dgm:prSet/>
      <dgm:spPr/>
      <dgm:t>
        <a:bodyPr rtlCol="0"/>
        <a:lstStyle/>
        <a:p>
          <a:pPr rtl="0"/>
          <a:endParaRPr lang="en-US"/>
        </a:p>
      </dgm:t>
    </dgm:pt>
    <dgm:pt modelId="{72DB7378-4256-4528-8672-DEEF82828E57}">
      <dgm:prSet phldrT="[Text]" custT="1"/>
      <dgm:spPr/>
      <dgm:t>
        <a:bodyPr/>
        <a:lstStyle/>
        <a:p>
          <a:r>
            <a:rPr lang="en-US" sz="2000" dirty="0" err="1">
              <a:latin typeface="+mj-lt"/>
              <a:cs typeface="Times New Roman" panose="02020603050405020304" pitchFamily="18" charset="0"/>
            </a:rPr>
            <a:t>Tên</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của</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chuyển</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trạng</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thái</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phải</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là</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duy</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nhất</a:t>
          </a:r>
          <a:r>
            <a:rPr lang="en-US" sz="2000" dirty="0">
              <a:latin typeface="+mj-lt"/>
              <a:cs typeface="Times New Roman" panose="02020603050405020304" pitchFamily="18" charset="0"/>
            </a:rPr>
            <a:t>.</a:t>
          </a:r>
          <a:endParaRPr lang="vi-VN" sz="2000" noProof="0" dirty="0">
            <a:latin typeface="+mj-lt"/>
            <a:cs typeface="Times New Roman" panose="02020603050405020304" pitchFamily="18" charset="0"/>
          </a:endParaRPr>
        </a:p>
      </dgm:t>
    </dgm:pt>
    <dgm:pt modelId="{97CEFC59-E261-4652-BC13-D71B45B5EC50}" type="parTrans" cxnId="{2A4D48E1-6639-4AC8-ABBF-C8A0D045AFB7}">
      <dgm:prSet/>
      <dgm:spPr/>
      <dgm:t>
        <a:bodyPr rtlCol="0"/>
        <a:lstStyle/>
        <a:p>
          <a:pPr rtl="0"/>
          <a:endParaRPr lang="en-US"/>
        </a:p>
      </dgm:t>
    </dgm:pt>
    <dgm:pt modelId="{D0054105-F7A3-4CAE-89E2-0979360A932C}" type="sibTrans" cxnId="{2A4D48E1-6639-4AC8-ABBF-C8A0D045AFB7}">
      <dgm:prSet/>
      <dgm:spPr/>
      <dgm:t>
        <a:bodyPr rtlCol="0"/>
        <a:lstStyle/>
        <a:p>
          <a:pPr rtl="0"/>
          <a:endParaRPr lang="en-US"/>
        </a:p>
      </dgm:t>
    </dgm:pt>
    <dgm:pt modelId="{2DBA5D5F-EC69-4BF2-8A2B-2A7190D715CA}">
      <dgm:prSet phldrT="[Text]" custT="1"/>
      <dgm:spPr/>
      <dgm:t>
        <a:bodyPr/>
        <a:lstStyle/>
        <a:p>
          <a:r>
            <a:rPr lang="en-US" sz="2000" dirty="0" err="1">
              <a:latin typeface="+mj-lt"/>
              <a:cs typeface="Times New Roman" panose="02020603050405020304" pitchFamily="18" charset="0"/>
            </a:rPr>
            <a:t>Tên</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của</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một</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trạng</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thái</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phải</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dễ</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hiểu</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và</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mô</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tả</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hành</a:t>
          </a:r>
          <a:r>
            <a:rPr lang="en-US" sz="2000" dirty="0">
              <a:latin typeface="+mj-lt"/>
              <a:cs typeface="Times New Roman" panose="02020603050405020304" pitchFamily="18" charset="0"/>
            </a:rPr>
            <a:t> vi </a:t>
          </a:r>
          <a:r>
            <a:rPr lang="en-US" sz="2000" dirty="0" err="1">
              <a:latin typeface="+mj-lt"/>
              <a:cs typeface="Times New Roman" panose="02020603050405020304" pitchFamily="18" charset="0"/>
            </a:rPr>
            <a:t>của</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một</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trạng</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thái</a:t>
          </a:r>
          <a:r>
            <a:rPr lang="en-US" sz="2100" dirty="0">
              <a:latin typeface="+mj-lt"/>
            </a:rPr>
            <a:t>. </a:t>
          </a:r>
          <a:endParaRPr lang="vi-VN" sz="2100" noProof="0" dirty="0">
            <a:latin typeface="+mj-lt"/>
          </a:endParaRPr>
        </a:p>
      </dgm:t>
    </dgm:pt>
    <dgm:pt modelId="{36920C01-3575-4602-B26E-C501894CF49E}" type="parTrans" cxnId="{EF069B19-845B-41DF-89A8-519B0E616C5B}">
      <dgm:prSet/>
      <dgm:spPr/>
      <dgm:t>
        <a:bodyPr/>
        <a:lstStyle/>
        <a:p>
          <a:endParaRPr lang="en-US"/>
        </a:p>
      </dgm:t>
    </dgm:pt>
    <dgm:pt modelId="{EDB771F6-6991-4504-B777-53117419131B}" type="sibTrans" cxnId="{EF069B19-845B-41DF-89A8-519B0E616C5B}">
      <dgm:prSet/>
      <dgm:spPr/>
      <dgm:t>
        <a:bodyPr/>
        <a:lstStyle/>
        <a:p>
          <a:endParaRPr lang="en-US"/>
        </a:p>
      </dgm:t>
    </dgm:pt>
    <dgm:pt modelId="{FDB6D5C0-0ED5-4B9D-9E48-126ED2C433C3}" type="pres">
      <dgm:prSet presAssocID="{CADE50C9-6A62-45AC-AF42-A90DC46A3209}" presName="linearFlow" presStyleCnt="0">
        <dgm:presLayoutVars>
          <dgm:dir/>
          <dgm:animLvl val="lvl"/>
          <dgm:resizeHandles val="exact"/>
        </dgm:presLayoutVars>
      </dgm:prSet>
      <dgm:spPr/>
    </dgm:pt>
    <dgm:pt modelId="{CFDB6B04-AAD5-42A2-8A40-C0EC4077F01E}" type="pres">
      <dgm:prSet presAssocID="{5F712884-449D-4DB5-9953-28B7C76B95EA}" presName="composite" presStyleCnt="0"/>
      <dgm:spPr/>
    </dgm:pt>
    <dgm:pt modelId="{EF3A946E-96B3-4628-91EB-8B0A2A37DDB1}" type="pres">
      <dgm:prSet presAssocID="{5F712884-449D-4DB5-9953-28B7C76B95EA}" presName="parTx" presStyleLbl="node1" presStyleIdx="0" presStyleCnt="4">
        <dgm:presLayoutVars>
          <dgm:chMax val="0"/>
          <dgm:chPref val="0"/>
          <dgm:bulletEnabled val="1"/>
        </dgm:presLayoutVars>
      </dgm:prSet>
      <dgm:spPr/>
    </dgm:pt>
    <dgm:pt modelId="{E252839F-D941-4E3B-BA68-AC653DAEAE4C}" type="pres">
      <dgm:prSet presAssocID="{5F712884-449D-4DB5-9953-28B7C76B95EA}" presName="parSh" presStyleLbl="node1" presStyleIdx="0" presStyleCnt="4" custLinFactNeighborY="-42308"/>
      <dgm:spPr/>
    </dgm:pt>
    <dgm:pt modelId="{9AFA4903-C1AC-4872-B8FC-33B461DA35FC}" type="pres">
      <dgm:prSet presAssocID="{5F712884-449D-4DB5-9953-28B7C76B95EA}" presName="desTx" presStyleLbl="fgAcc1" presStyleIdx="0" presStyleCnt="4" custScaleX="89223" custScaleY="77248" custLinFactNeighborX="-3770" custLinFactNeighborY="-23297">
        <dgm:presLayoutVars>
          <dgm:bulletEnabled val="1"/>
        </dgm:presLayoutVars>
      </dgm:prSet>
      <dgm:spPr/>
    </dgm:pt>
    <dgm:pt modelId="{B4B2D37A-6F50-4E0F-B305-9EB4D512D773}" type="pres">
      <dgm:prSet presAssocID="{EB5FE175-6B6D-4195-A86F-6DFA96778160}" presName="sibTrans" presStyleLbl="sibTrans2D1" presStyleIdx="0" presStyleCnt="3"/>
      <dgm:spPr/>
    </dgm:pt>
    <dgm:pt modelId="{ADE18D45-E3E4-4C40-8D6C-3AC62ACE8299}" type="pres">
      <dgm:prSet presAssocID="{EB5FE175-6B6D-4195-A86F-6DFA96778160}" presName="connTx" presStyleLbl="sibTrans2D1" presStyleIdx="0" presStyleCnt="3"/>
      <dgm:spPr/>
    </dgm:pt>
    <dgm:pt modelId="{4D30E82E-B1D1-4836-AA5D-2AD3F6A52082}" type="pres">
      <dgm:prSet presAssocID="{981C2CD8-7E8A-4682-8B5A-A510268B34AC}" presName="composite" presStyleCnt="0"/>
      <dgm:spPr/>
    </dgm:pt>
    <dgm:pt modelId="{C084451C-3DBC-48CF-A871-B521FE90830A}" type="pres">
      <dgm:prSet presAssocID="{981C2CD8-7E8A-4682-8B5A-A510268B34AC}" presName="parTx" presStyleLbl="node1" presStyleIdx="0" presStyleCnt="4">
        <dgm:presLayoutVars>
          <dgm:chMax val="0"/>
          <dgm:chPref val="0"/>
          <dgm:bulletEnabled val="1"/>
        </dgm:presLayoutVars>
      </dgm:prSet>
      <dgm:spPr/>
    </dgm:pt>
    <dgm:pt modelId="{B29D4F23-83F6-4C7C-9B29-72BF90EFE2CC}" type="pres">
      <dgm:prSet presAssocID="{981C2CD8-7E8A-4682-8B5A-A510268B34AC}" presName="parSh" presStyleLbl="node1" presStyleIdx="1" presStyleCnt="4" custLinFactNeighborY="-53507"/>
      <dgm:spPr/>
    </dgm:pt>
    <dgm:pt modelId="{032BAEB6-0FB1-4780-AF60-2EFB8C965C77}" type="pres">
      <dgm:prSet presAssocID="{981C2CD8-7E8A-4682-8B5A-A510268B34AC}" presName="desTx" presStyleLbl="fgAcc1" presStyleIdx="1" presStyleCnt="4" custScaleX="97636" custScaleY="63467" custLinFactNeighborX="748" custLinFactNeighborY="-33132">
        <dgm:presLayoutVars>
          <dgm:bulletEnabled val="1"/>
        </dgm:presLayoutVars>
      </dgm:prSet>
      <dgm:spPr/>
    </dgm:pt>
    <dgm:pt modelId="{84DC82A2-8D59-472B-BE22-46F053C16CD5}" type="pres">
      <dgm:prSet presAssocID="{D7467A3A-2B78-4CDD-91C9-D96452997227}" presName="sibTrans" presStyleLbl="sibTrans2D1" presStyleIdx="1" presStyleCnt="3"/>
      <dgm:spPr/>
    </dgm:pt>
    <dgm:pt modelId="{E38B4FCE-9678-4085-AB99-40595BD6EB1C}" type="pres">
      <dgm:prSet presAssocID="{D7467A3A-2B78-4CDD-91C9-D96452997227}" presName="connTx" presStyleLbl="sibTrans2D1" presStyleIdx="1" presStyleCnt="3"/>
      <dgm:spPr/>
    </dgm:pt>
    <dgm:pt modelId="{A7DAE057-DF90-4B1D-8997-39328454C8BF}" type="pres">
      <dgm:prSet presAssocID="{DC2DF88C-35A0-4E30-A3E4-E002DC34F521}" presName="composite" presStyleCnt="0"/>
      <dgm:spPr/>
    </dgm:pt>
    <dgm:pt modelId="{D297B747-A2CF-41E4-A59D-391BC474F135}" type="pres">
      <dgm:prSet presAssocID="{DC2DF88C-35A0-4E30-A3E4-E002DC34F521}" presName="parTx" presStyleLbl="node1" presStyleIdx="1" presStyleCnt="4">
        <dgm:presLayoutVars>
          <dgm:chMax val="0"/>
          <dgm:chPref val="0"/>
          <dgm:bulletEnabled val="1"/>
        </dgm:presLayoutVars>
      </dgm:prSet>
      <dgm:spPr/>
    </dgm:pt>
    <dgm:pt modelId="{ABF185BD-956E-4777-8763-980278E426BB}" type="pres">
      <dgm:prSet presAssocID="{DC2DF88C-35A0-4E30-A3E4-E002DC34F521}" presName="parSh" presStyleLbl="node1" presStyleIdx="2" presStyleCnt="4" custLinFactNeighborY="-54752"/>
      <dgm:spPr/>
    </dgm:pt>
    <dgm:pt modelId="{1526152F-906E-4121-A143-DD130A011105}" type="pres">
      <dgm:prSet presAssocID="{DC2DF88C-35A0-4E30-A3E4-E002DC34F521}" presName="desTx" presStyleLbl="fgAcc1" presStyleIdx="2" presStyleCnt="4" custScaleX="90685" custScaleY="63418" custLinFactNeighborX="-3016" custLinFactNeighborY="-31491">
        <dgm:presLayoutVars>
          <dgm:bulletEnabled val="1"/>
        </dgm:presLayoutVars>
      </dgm:prSet>
      <dgm:spPr/>
    </dgm:pt>
    <dgm:pt modelId="{14AD0DAF-92D3-400A-A4E0-170D0AF84100}" type="pres">
      <dgm:prSet presAssocID="{4DFC88DE-E0F0-4976-9B83-58EADA7CE300}" presName="sibTrans" presStyleLbl="sibTrans2D1" presStyleIdx="2" presStyleCnt="3"/>
      <dgm:spPr/>
    </dgm:pt>
    <dgm:pt modelId="{7E8F3DD0-4BD8-4C40-B882-1E8B5E423D90}" type="pres">
      <dgm:prSet presAssocID="{4DFC88DE-E0F0-4976-9B83-58EADA7CE300}" presName="connTx" presStyleLbl="sibTrans2D1" presStyleIdx="2" presStyleCnt="3"/>
      <dgm:spPr/>
    </dgm:pt>
    <dgm:pt modelId="{680AC8C3-1F16-413E-9EEB-B70CDD39FAED}" type="pres">
      <dgm:prSet presAssocID="{F5961DD5-682B-4D21-A827-30C64679BB5F}" presName="composite" presStyleCnt="0"/>
      <dgm:spPr/>
    </dgm:pt>
    <dgm:pt modelId="{4858D85A-2D02-42C7-A50A-A4E78D4F073F}" type="pres">
      <dgm:prSet presAssocID="{F5961DD5-682B-4D21-A827-30C64679BB5F}" presName="parTx" presStyleLbl="node1" presStyleIdx="2" presStyleCnt="4">
        <dgm:presLayoutVars>
          <dgm:chMax val="0"/>
          <dgm:chPref val="0"/>
          <dgm:bulletEnabled val="1"/>
        </dgm:presLayoutVars>
      </dgm:prSet>
      <dgm:spPr/>
    </dgm:pt>
    <dgm:pt modelId="{D685B160-AC57-41A0-95FE-636A4391B913}" type="pres">
      <dgm:prSet presAssocID="{F5961DD5-682B-4D21-A827-30C64679BB5F}" presName="parSh" presStyleLbl="node1" presStyleIdx="3" presStyleCnt="4" custLinFactNeighborX="1457" custLinFactNeighborY="-30776"/>
      <dgm:spPr/>
    </dgm:pt>
    <dgm:pt modelId="{893E387F-15C0-4F86-BCD4-13F52E420B46}" type="pres">
      <dgm:prSet presAssocID="{F5961DD5-682B-4D21-A827-30C64679BB5F}" presName="desTx" presStyleLbl="fgAcc1" presStyleIdx="3" presStyleCnt="4" custScaleX="115161" custScaleY="88242" custLinFactNeighborX="3551" custLinFactNeighborY="-11239">
        <dgm:presLayoutVars>
          <dgm:bulletEnabled val="1"/>
        </dgm:presLayoutVars>
      </dgm:prSet>
      <dgm:spPr/>
    </dgm:pt>
  </dgm:ptLst>
  <dgm:cxnLst>
    <dgm:cxn modelId="{EF069B19-845B-41DF-89A8-519B0E616C5B}" srcId="{F5961DD5-682B-4D21-A827-30C64679BB5F}" destId="{2DBA5D5F-EC69-4BF2-8A2B-2A7190D715CA}" srcOrd="1" destOrd="0" parTransId="{36920C01-3575-4602-B26E-C501894CF49E}" sibTransId="{EDB771F6-6991-4504-B777-53117419131B}"/>
    <dgm:cxn modelId="{D998B319-C072-4BF0-B5CB-2075DB30B691}" srcId="{DC2DF88C-35A0-4E30-A3E4-E002DC34F521}" destId="{DF9FD532-8B13-446E-B6A3-59BDF574BCA8}" srcOrd="0" destOrd="0" parTransId="{3A79FA23-5F3F-4F7D-B4AC-A9C282166E18}" sibTransId="{31B32A6E-6E91-4EAA-96F6-92A0035B120A}"/>
    <dgm:cxn modelId="{F188FC37-C998-4CDB-85A2-EBB389808248}" type="presOf" srcId="{981C2CD8-7E8A-4682-8B5A-A510268B34AC}" destId="{B29D4F23-83F6-4C7C-9B29-72BF90EFE2CC}" srcOrd="1" destOrd="0" presId="urn:microsoft.com/office/officeart/2005/8/layout/process3"/>
    <dgm:cxn modelId="{B2733D3B-E352-4F5C-889A-1B9ECD5F8F60}" type="presOf" srcId="{EB5FE175-6B6D-4195-A86F-6DFA96778160}" destId="{B4B2D37A-6F50-4E0F-B305-9EB4D512D773}" srcOrd="0" destOrd="0" presId="urn:microsoft.com/office/officeart/2005/8/layout/process3"/>
    <dgm:cxn modelId="{63D5015B-3865-4A4B-AEB1-FBEF0DE71B9A}" srcId="{CADE50C9-6A62-45AC-AF42-A90DC46A3209}" destId="{DC2DF88C-35A0-4E30-A3E4-E002DC34F521}" srcOrd="2" destOrd="0" parTransId="{9BB88C43-2261-4EC7-A70D-463964685938}" sibTransId="{4DFC88DE-E0F0-4976-9B83-58EADA7CE300}"/>
    <dgm:cxn modelId="{7A63044C-EE1D-4724-9059-4496B4425527}" type="presOf" srcId="{F5961DD5-682B-4D21-A827-30C64679BB5F}" destId="{4858D85A-2D02-42C7-A50A-A4E78D4F073F}" srcOrd="0" destOrd="0" presId="urn:microsoft.com/office/officeart/2005/8/layout/process3"/>
    <dgm:cxn modelId="{3C6FD64F-8F1B-4502-B127-17C2BAFDDD51}" type="presOf" srcId="{2DBA5D5F-EC69-4BF2-8A2B-2A7190D715CA}" destId="{893E387F-15C0-4F86-BCD4-13F52E420B46}" srcOrd="0" destOrd="1" presId="urn:microsoft.com/office/officeart/2005/8/layout/process3"/>
    <dgm:cxn modelId="{AF250757-46ED-49A3-A2B4-276D1B47F666}" type="presOf" srcId="{CADE50C9-6A62-45AC-AF42-A90DC46A3209}" destId="{FDB6D5C0-0ED5-4B9D-9E48-126ED2C433C3}" srcOrd="0" destOrd="0" presId="urn:microsoft.com/office/officeart/2005/8/layout/process3"/>
    <dgm:cxn modelId="{654B2758-BB63-4A67-9FA8-BFB78F357825}" type="presOf" srcId="{DC2DF88C-35A0-4E30-A3E4-E002DC34F521}" destId="{D297B747-A2CF-41E4-A59D-391BC474F135}" srcOrd="0" destOrd="0" presId="urn:microsoft.com/office/officeart/2005/8/layout/process3"/>
    <dgm:cxn modelId="{73708078-FDBA-43F4-96AB-FB14C4C2602F}" srcId="{CADE50C9-6A62-45AC-AF42-A90DC46A3209}" destId="{F5961DD5-682B-4D21-A827-30C64679BB5F}" srcOrd="3" destOrd="0" parTransId="{75D73089-01C8-4BC0-90ED-CA9D1B8E3ADF}" sibTransId="{CA7ED3B0-10D1-4E2F-8BA0-8D58C22A94D0}"/>
    <dgm:cxn modelId="{47BAA679-3D6E-4A1A-91AA-9E404EE6A4CB}" type="presOf" srcId="{F5961DD5-682B-4D21-A827-30C64679BB5F}" destId="{D685B160-AC57-41A0-95FE-636A4391B913}" srcOrd="1" destOrd="0" presId="urn:microsoft.com/office/officeart/2005/8/layout/process3"/>
    <dgm:cxn modelId="{762AB07F-C728-41D8-9B57-DB011D1EC3F0}" type="presOf" srcId="{DF9FD532-8B13-446E-B6A3-59BDF574BCA8}" destId="{1526152F-906E-4121-A143-DD130A011105}" srcOrd="0" destOrd="0" presId="urn:microsoft.com/office/officeart/2005/8/layout/process3"/>
    <dgm:cxn modelId="{55246683-0A80-455D-B6B5-2B2736293CF2}" srcId="{5F712884-449D-4DB5-9953-28B7C76B95EA}" destId="{3C06DC45-D510-48CC-B9DC-C19564791119}" srcOrd="0" destOrd="0" parTransId="{65F5C7C6-EB25-442A-AB0B-B47F97609474}" sibTransId="{D1AB7263-DC38-4830-9C45-C1403EA8E20B}"/>
    <dgm:cxn modelId="{37CFE086-8264-4424-B1D0-18A97A56AF66}" type="presOf" srcId="{4DFC88DE-E0F0-4976-9B83-58EADA7CE300}" destId="{14AD0DAF-92D3-400A-A4E0-170D0AF84100}" srcOrd="0" destOrd="0" presId="urn:microsoft.com/office/officeart/2005/8/layout/process3"/>
    <dgm:cxn modelId="{AABA8D8C-E800-4FDC-8C5F-A5D82041D563}" type="presOf" srcId="{CF1FE966-0BB0-47ED-84B3-EC7AB055925F}" destId="{032BAEB6-0FB1-4780-AF60-2EFB8C965C77}" srcOrd="0" destOrd="0" presId="urn:microsoft.com/office/officeart/2005/8/layout/process3"/>
    <dgm:cxn modelId="{7A81218D-5146-40F9-9731-5BD21503537E}" srcId="{981C2CD8-7E8A-4682-8B5A-A510268B34AC}" destId="{CF1FE966-0BB0-47ED-84B3-EC7AB055925F}" srcOrd="0" destOrd="0" parTransId="{FB956851-3BB2-4FF1-A9D6-4692FA0EFDCA}" sibTransId="{831C3CE2-0F23-433C-85CA-9D194AAC5E20}"/>
    <dgm:cxn modelId="{461E3B8D-CDD4-4E38-A9CC-325E95F35F5C}" type="presOf" srcId="{72DB7378-4256-4528-8672-DEEF82828E57}" destId="{893E387F-15C0-4F86-BCD4-13F52E420B46}" srcOrd="0" destOrd="0" presId="urn:microsoft.com/office/officeart/2005/8/layout/process3"/>
    <dgm:cxn modelId="{3F4BEE9E-8D26-4AD2-ADA0-D76B4E28C08E}" type="presOf" srcId="{981C2CD8-7E8A-4682-8B5A-A510268B34AC}" destId="{C084451C-3DBC-48CF-A871-B521FE90830A}" srcOrd="0" destOrd="0" presId="urn:microsoft.com/office/officeart/2005/8/layout/process3"/>
    <dgm:cxn modelId="{5BDE1DA6-E08E-43FF-BCA1-46EC3454F22A}" type="presOf" srcId="{5F712884-449D-4DB5-9953-28B7C76B95EA}" destId="{EF3A946E-96B3-4628-91EB-8B0A2A37DDB1}" srcOrd="0" destOrd="0" presId="urn:microsoft.com/office/officeart/2005/8/layout/process3"/>
    <dgm:cxn modelId="{5BBBD0A9-97DA-480E-AD44-1947C76CE5E6}" srcId="{CADE50C9-6A62-45AC-AF42-A90DC46A3209}" destId="{5F712884-449D-4DB5-9953-28B7C76B95EA}" srcOrd="0" destOrd="0" parTransId="{959B81DB-0329-4043-A334-D05EB5160B66}" sibTransId="{EB5FE175-6B6D-4195-A86F-6DFA96778160}"/>
    <dgm:cxn modelId="{BB6865B8-A688-4FC4-AFAA-E66324174F02}" type="presOf" srcId="{5F712884-449D-4DB5-9953-28B7C76B95EA}" destId="{E252839F-D941-4E3B-BA68-AC653DAEAE4C}" srcOrd="1" destOrd="0" presId="urn:microsoft.com/office/officeart/2005/8/layout/process3"/>
    <dgm:cxn modelId="{D95BF8C4-EEA0-4AAE-8693-AFAC7500B286}" srcId="{CADE50C9-6A62-45AC-AF42-A90DC46A3209}" destId="{981C2CD8-7E8A-4682-8B5A-A510268B34AC}" srcOrd="1" destOrd="0" parTransId="{1185AE54-EDEE-4D55-93F6-F7D354ED7C11}" sibTransId="{D7467A3A-2B78-4CDD-91C9-D96452997227}"/>
    <dgm:cxn modelId="{6C7842C7-2928-4666-A7BA-454C6506C36C}" type="presOf" srcId="{4DFC88DE-E0F0-4976-9B83-58EADA7CE300}" destId="{7E8F3DD0-4BD8-4C40-B882-1E8B5E423D90}" srcOrd="1" destOrd="0" presId="urn:microsoft.com/office/officeart/2005/8/layout/process3"/>
    <dgm:cxn modelId="{7C7C1ACA-D121-4A09-BFF4-2A57A30D871A}" type="presOf" srcId="{D7467A3A-2B78-4CDD-91C9-D96452997227}" destId="{84DC82A2-8D59-472B-BE22-46F053C16CD5}" srcOrd="0" destOrd="0" presId="urn:microsoft.com/office/officeart/2005/8/layout/process3"/>
    <dgm:cxn modelId="{93006ACD-B004-4B1F-B0D0-6C85222A28DE}" type="presOf" srcId="{EB5FE175-6B6D-4195-A86F-6DFA96778160}" destId="{ADE18D45-E3E4-4C40-8D6C-3AC62ACE8299}" srcOrd="1" destOrd="0" presId="urn:microsoft.com/office/officeart/2005/8/layout/process3"/>
    <dgm:cxn modelId="{2A4D48E1-6639-4AC8-ABBF-C8A0D045AFB7}" srcId="{F5961DD5-682B-4D21-A827-30C64679BB5F}" destId="{72DB7378-4256-4528-8672-DEEF82828E57}" srcOrd="0" destOrd="0" parTransId="{97CEFC59-E261-4652-BC13-D71B45B5EC50}" sibTransId="{D0054105-F7A3-4CAE-89E2-0979360A932C}"/>
    <dgm:cxn modelId="{A5C9FCE5-8766-426B-B5BE-B83931DD52CA}" type="presOf" srcId="{D7467A3A-2B78-4CDD-91C9-D96452997227}" destId="{E38B4FCE-9678-4085-AB99-40595BD6EB1C}" srcOrd="1" destOrd="0" presId="urn:microsoft.com/office/officeart/2005/8/layout/process3"/>
    <dgm:cxn modelId="{C0883AEA-830B-4AD2-96BF-9E39D8362AB2}" type="presOf" srcId="{DC2DF88C-35A0-4E30-A3E4-E002DC34F521}" destId="{ABF185BD-956E-4777-8763-980278E426BB}" srcOrd="1" destOrd="0" presId="urn:microsoft.com/office/officeart/2005/8/layout/process3"/>
    <dgm:cxn modelId="{9197A1EF-40BA-4A00-90BC-61CBC94FE8A7}" type="presOf" srcId="{3C06DC45-D510-48CC-B9DC-C19564791119}" destId="{9AFA4903-C1AC-4872-B8FC-33B461DA35FC}" srcOrd="0" destOrd="0" presId="urn:microsoft.com/office/officeart/2005/8/layout/process3"/>
    <dgm:cxn modelId="{2B1E6CD2-9E99-4BF4-91F4-6569897959CC}" type="presParOf" srcId="{FDB6D5C0-0ED5-4B9D-9E48-126ED2C433C3}" destId="{CFDB6B04-AAD5-42A2-8A40-C0EC4077F01E}" srcOrd="0" destOrd="0" presId="urn:microsoft.com/office/officeart/2005/8/layout/process3"/>
    <dgm:cxn modelId="{1E36B744-698A-4110-8366-45A5C14FAB2F}" type="presParOf" srcId="{CFDB6B04-AAD5-42A2-8A40-C0EC4077F01E}" destId="{EF3A946E-96B3-4628-91EB-8B0A2A37DDB1}" srcOrd="0" destOrd="0" presId="urn:microsoft.com/office/officeart/2005/8/layout/process3"/>
    <dgm:cxn modelId="{A8E72DFA-2E76-423D-B051-4B4AE1F43988}" type="presParOf" srcId="{CFDB6B04-AAD5-42A2-8A40-C0EC4077F01E}" destId="{E252839F-D941-4E3B-BA68-AC653DAEAE4C}" srcOrd="1" destOrd="0" presId="urn:microsoft.com/office/officeart/2005/8/layout/process3"/>
    <dgm:cxn modelId="{C743754D-872F-4CB7-98AB-907F3F8DF9A9}" type="presParOf" srcId="{CFDB6B04-AAD5-42A2-8A40-C0EC4077F01E}" destId="{9AFA4903-C1AC-4872-B8FC-33B461DA35FC}" srcOrd="2" destOrd="0" presId="urn:microsoft.com/office/officeart/2005/8/layout/process3"/>
    <dgm:cxn modelId="{3ACFCAB8-326A-415A-9D3E-264698501C9F}" type="presParOf" srcId="{FDB6D5C0-0ED5-4B9D-9E48-126ED2C433C3}" destId="{B4B2D37A-6F50-4E0F-B305-9EB4D512D773}" srcOrd="1" destOrd="0" presId="urn:microsoft.com/office/officeart/2005/8/layout/process3"/>
    <dgm:cxn modelId="{4CA85728-BF05-4EA0-AC81-26EEF58DACD1}" type="presParOf" srcId="{B4B2D37A-6F50-4E0F-B305-9EB4D512D773}" destId="{ADE18D45-E3E4-4C40-8D6C-3AC62ACE8299}" srcOrd="0" destOrd="0" presId="urn:microsoft.com/office/officeart/2005/8/layout/process3"/>
    <dgm:cxn modelId="{B7963F07-84FF-4AB4-85F0-AEA6E7572C23}" type="presParOf" srcId="{FDB6D5C0-0ED5-4B9D-9E48-126ED2C433C3}" destId="{4D30E82E-B1D1-4836-AA5D-2AD3F6A52082}" srcOrd="2" destOrd="0" presId="urn:microsoft.com/office/officeart/2005/8/layout/process3"/>
    <dgm:cxn modelId="{8AD50803-D73D-48EA-A1D7-A97D4337B166}" type="presParOf" srcId="{4D30E82E-B1D1-4836-AA5D-2AD3F6A52082}" destId="{C084451C-3DBC-48CF-A871-B521FE90830A}" srcOrd="0" destOrd="0" presId="urn:microsoft.com/office/officeart/2005/8/layout/process3"/>
    <dgm:cxn modelId="{AEA58724-A211-4DEF-A1A2-6D535F31212A}" type="presParOf" srcId="{4D30E82E-B1D1-4836-AA5D-2AD3F6A52082}" destId="{B29D4F23-83F6-4C7C-9B29-72BF90EFE2CC}" srcOrd="1" destOrd="0" presId="urn:microsoft.com/office/officeart/2005/8/layout/process3"/>
    <dgm:cxn modelId="{A4F0F5F4-B969-4CF0-ABDB-3EB68E784446}" type="presParOf" srcId="{4D30E82E-B1D1-4836-AA5D-2AD3F6A52082}" destId="{032BAEB6-0FB1-4780-AF60-2EFB8C965C77}" srcOrd="2" destOrd="0" presId="urn:microsoft.com/office/officeart/2005/8/layout/process3"/>
    <dgm:cxn modelId="{6D9E19E4-6D00-48A3-A816-3A0A4C255CFD}" type="presParOf" srcId="{FDB6D5C0-0ED5-4B9D-9E48-126ED2C433C3}" destId="{84DC82A2-8D59-472B-BE22-46F053C16CD5}" srcOrd="3" destOrd="0" presId="urn:microsoft.com/office/officeart/2005/8/layout/process3"/>
    <dgm:cxn modelId="{75C033CD-1209-4B0E-A244-CCC6C5DA69E7}" type="presParOf" srcId="{84DC82A2-8D59-472B-BE22-46F053C16CD5}" destId="{E38B4FCE-9678-4085-AB99-40595BD6EB1C}" srcOrd="0" destOrd="0" presId="urn:microsoft.com/office/officeart/2005/8/layout/process3"/>
    <dgm:cxn modelId="{49EDC91B-50FF-4365-926C-F2278594A3F7}" type="presParOf" srcId="{FDB6D5C0-0ED5-4B9D-9E48-126ED2C433C3}" destId="{A7DAE057-DF90-4B1D-8997-39328454C8BF}" srcOrd="4" destOrd="0" presId="urn:microsoft.com/office/officeart/2005/8/layout/process3"/>
    <dgm:cxn modelId="{8DCC3BCF-5F21-459E-BFF8-E61E04BC6115}" type="presParOf" srcId="{A7DAE057-DF90-4B1D-8997-39328454C8BF}" destId="{D297B747-A2CF-41E4-A59D-391BC474F135}" srcOrd="0" destOrd="0" presId="urn:microsoft.com/office/officeart/2005/8/layout/process3"/>
    <dgm:cxn modelId="{45F2F7F4-A821-41D8-97FE-1BCC41637512}" type="presParOf" srcId="{A7DAE057-DF90-4B1D-8997-39328454C8BF}" destId="{ABF185BD-956E-4777-8763-980278E426BB}" srcOrd="1" destOrd="0" presId="urn:microsoft.com/office/officeart/2005/8/layout/process3"/>
    <dgm:cxn modelId="{9E83D103-F9A6-4857-9AB9-FDE9BD76651D}" type="presParOf" srcId="{A7DAE057-DF90-4B1D-8997-39328454C8BF}" destId="{1526152F-906E-4121-A143-DD130A011105}" srcOrd="2" destOrd="0" presId="urn:microsoft.com/office/officeart/2005/8/layout/process3"/>
    <dgm:cxn modelId="{C50C89FF-10B7-474B-BADA-AE4B0B2B514D}" type="presParOf" srcId="{FDB6D5C0-0ED5-4B9D-9E48-126ED2C433C3}" destId="{14AD0DAF-92D3-400A-A4E0-170D0AF84100}" srcOrd="5" destOrd="0" presId="urn:microsoft.com/office/officeart/2005/8/layout/process3"/>
    <dgm:cxn modelId="{54D0F3B8-77BF-44DC-AE21-DFB3C93FE638}" type="presParOf" srcId="{14AD0DAF-92D3-400A-A4E0-170D0AF84100}" destId="{7E8F3DD0-4BD8-4C40-B882-1E8B5E423D90}" srcOrd="0" destOrd="0" presId="urn:microsoft.com/office/officeart/2005/8/layout/process3"/>
    <dgm:cxn modelId="{10ADB078-339C-42F4-B8CA-BDC61A653524}" type="presParOf" srcId="{FDB6D5C0-0ED5-4B9D-9E48-126ED2C433C3}" destId="{680AC8C3-1F16-413E-9EEB-B70CDD39FAED}" srcOrd="6" destOrd="0" presId="urn:microsoft.com/office/officeart/2005/8/layout/process3"/>
    <dgm:cxn modelId="{2D04AC6E-42B8-4A44-93E8-A5CE9BC4015F}" type="presParOf" srcId="{680AC8C3-1F16-413E-9EEB-B70CDD39FAED}" destId="{4858D85A-2D02-42C7-A50A-A4E78D4F073F}" srcOrd="0" destOrd="0" presId="urn:microsoft.com/office/officeart/2005/8/layout/process3"/>
    <dgm:cxn modelId="{79892CE0-795A-43FE-8EA3-4125BC575FCA}" type="presParOf" srcId="{680AC8C3-1F16-413E-9EEB-B70CDD39FAED}" destId="{D685B160-AC57-41A0-95FE-636A4391B913}" srcOrd="1" destOrd="0" presId="urn:microsoft.com/office/officeart/2005/8/layout/process3"/>
    <dgm:cxn modelId="{731CA2C0-3CE3-4192-9DF8-D7B7B3113BC5}" type="presParOf" srcId="{680AC8C3-1F16-413E-9EEB-B70CDD39FAED}" destId="{893E387F-15C0-4F86-BCD4-13F52E420B46}"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52839F-D941-4E3B-BA68-AC653DAEAE4C}">
      <dsp:nvSpPr>
        <dsp:cNvPr id="0" name=""/>
        <dsp:cNvSpPr/>
      </dsp:nvSpPr>
      <dsp:spPr>
        <a:xfrm>
          <a:off x="1474" y="0"/>
          <a:ext cx="1960602" cy="1339199"/>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0472" tIns="220472" rIns="220472" bIns="118110" numCol="1" spcCol="1270" rtlCol="0" anchor="t" anchorCtr="0">
          <a:noAutofit/>
        </a:bodyPr>
        <a:lstStyle/>
        <a:p>
          <a:pPr marL="0" lvl="0" indent="0" algn="l" defTabSz="1377950" rtl="0">
            <a:lnSpc>
              <a:spcPct val="90000"/>
            </a:lnSpc>
            <a:spcBef>
              <a:spcPct val="0"/>
            </a:spcBef>
            <a:spcAft>
              <a:spcPct val="35000"/>
            </a:spcAft>
            <a:buNone/>
          </a:pPr>
          <a:r>
            <a:rPr lang="vi-VN" sz="3100" kern="1200" noProof="0" dirty="0" err="1">
              <a:latin typeface="Arial" panose="020B0604020202020204" pitchFamily="34" charset="0"/>
              <a:cs typeface="Arial" panose="020B0604020202020204" pitchFamily="34" charset="0"/>
            </a:rPr>
            <a:t>Bước</a:t>
          </a:r>
          <a:r>
            <a:rPr lang="vi-VN" sz="3100" kern="1200" noProof="0" dirty="0">
              <a:latin typeface="Arial" panose="020B0604020202020204" pitchFamily="34" charset="0"/>
              <a:cs typeface="Arial" panose="020B0604020202020204" pitchFamily="34" charset="0"/>
            </a:rPr>
            <a:t> 1</a:t>
          </a:r>
        </a:p>
      </dsp:txBody>
      <dsp:txXfrm>
        <a:off x="1474" y="0"/>
        <a:ext cx="1960602" cy="784240"/>
      </dsp:txXfrm>
    </dsp:sp>
    <dsp:sp modelId="{9AFA4903-C1AC-4872-B8FC-33B461DA35FC}">
      <dsp:nvSpPr>
        <dsp:cNvPr id="0" name=""/>
        <dsp:cNvSpPr/>
      </dsp:nvSpPr>
      <dsp:spPr>
        <a:xfrm>
          <a:off x="434775" y="856662"/>
          <a:ext cx="1749308" cy="2861053"/>
        </a:xfrm>
        <a:prstGeom prst="roundRect">
          <a:avLst>
            <a:gd name="adj" fmla="val 10000"/>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42240" tIns="142240" rIns="142240"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dirty="0" err="1">
              <a:latin typeface="+mj-lt"/>
              <a:cs typeface="Times New Roman" panose="02020603050405020304" pitchFamily="18" charset="0"/>
            </a:rPr>
            <a:t>Xác</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định</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trạng</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thái</a:t>
          </a:r>
          <a:r>
            <a:rPr lang="en-US" sz="2000" kern="1200" dirty="0">
              <a:latin typeface="+mj-lt"/>
              <a:cs typeface="Times New Roman" panose="02020603050405020304" pitchFamily="18" charset="0"/>
            </a:rPr>
            <a:t> ban </a:t>
          </a:r>
          <a:r>
            <a:rPr lang="en-US" sz="2000" kern="1200" dirty="0" err="1">
              <a:latin typeface="+mj-lt"/>
              <a:cs typeface="Times New Roman" panose="02020603050405020304" pitchFamily="18" charset="0"/>
            </a:rPr>
            <a:t>đầu</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và</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trạng</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thái</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kết</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thúc</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cuối</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cùng</a:t>
          </a:r>
          <a:r>
            <a:rPr lang="en-US" sz="2000" kern="1200" dirty="0">
              <a:latin typeface="+mj-lt"/>
              <a:cs typeface="Times New Roman" panose="02020603050405020304" pitchFamily="18" charset="0"/>
            </a:rPr>
            <a:t>.</a:t>
          </a:r>
          <a:endParaRPr lang="vi-VN" sz="2000" kern="1200" noProof="0" dirty="0">
            <a:latin typeface="+mj-lt"/>
            <a:cs typeface="Times New Roman" panose="02020603050405020304" pitchFamily="18" charset="0"/>
          </a:endParaRPr>
        </a:p>
      </dsp:txBody>
      <dsp:txXfrm>
        <a:off x="486010" y="907897"/>
        <a:ext cx="1646838" cy="2758583"/>
      </dsp:txXfrm>
    </dsp:sp>
    <dsp:sp modelId="{B4B2D37A-6F50-4E0F-B305-9EB4D512D773}">
      <dsp:nvSpPr>
        <dsp:cNvPr id="0" name=""/>
        <dsp:cNvSpPr/>
      </dsp:nvSpPr>
      <dsp:spPr>
        <a:xfrm>
          <a:off x="2232884" y="148053"/>
          <a:ext cx="574113" cy="488133"/>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933450" rtl="0">
            <a:lnSpc>
              <a:spcPct val="90000"/>
            </a:lnSpc>
            <a:spcBef>
              <a:spcPct val="0"/>
            </a:spcBef>
            <a:spcAft>
              <a:spcPct val="35000"/>
            </a:spcAft>
            <a:buNone/>
          </a:pPr>
          <a:endParaRPr lang="vi-VN" sz="2100" kern="1200" noProof="0" dirty="0"/>
        </a:p>
      </dsp:txBody>
      <dsp:txXfrm>
        <a:off x="2232884" y="245680"/>
        <a:ext cx="427673" cy="292879"/>
      </dsp:txXfrm>
    </dsp:sp>
    <dsp:sp modelId="{B29D4F23-83F6-4C7C-9B29-72BF90EFE2CC}">
      <dsp:nvSpPr>
        <dsp:cNvPr id="0" name=""/>
        <dsp:cNvSpPr/>
      </dsp:nvSpPr>
      <dsp:spPr>
        <a:xfrm>
          <a:off x="3045310" y="0"/>
          <a:ext cx="1960602" cy="1339199"/>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0472" tIns="220472" rIns="220472" bIns="118110" numCol="1" spcCol="1270" rtlCol="0" anchor="t" anchorCtr="0">
          <a:noAutofit/>
        </a:bodyPr>
        <a:lstStyle/>
        <a:p>
          <a:pPr marL="0" lvl="0" indent="0" algn="l" defTabSz="1377950" rtl="0">
            <a:lnSpc>
              <a:spcPct val="90000"/>
            </a:lnSpc>
            <a:spcBef>
              <a:spcPct val="0"/>
            </a:spcBef>
            <a:spcAft>
              <a:spcPct val="35000"/>
            </a:spcAft>
            <a:buNone/>
          </a:pPr>
          <a:r>
            <a:rPr lang="vi-VN" sz="3100" kern="1200" noProof="0" dirty="0">
              <a:latin typeface="Arial" panose="020B0604020202020204" pitchFamily="34" charset="0"/>
              <a:cs typeface="Arial" panose="020B0604020202020204" pitchFamily="34" charset="0"/>
            </a:rPr>
            <a:t>Bước 2</a:t>
          </a:r>
        </a:p>
      </dsp:txBody>
      <dsp:txXfrm>
        <a:off x="3045310" y="0"/>
        <a:ext cx="1960602" cy="784240"/>
      </dsp:txXfrm>
    </dsp:sp>
    <dsp:sp modelId="{032BAEB6-0FB1-4780-AF60-2EFB8C965C77}">
      <dsp:nvSpPr>
        <dsp:cNvPr id="0" name=""/>
        <dsp:cNvSpPr/>
      </dsp:nvSpPr>
      <dsp:spPr>
        <a:xfrm>
          <a:off x="3484719" y="875208"/>
          <a:ext cx="1914253" cy="2350643"/>
        </a:xfrm>
        <a:prstGeom prst="roundRect">
          <a:avLst>
            <a:gd name="adj" fmla="val 10000"/>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42240" tIns="142240" rIns="142240" bIns="142240" numCol="1" spcCol="1270" rtlCol="0" anchor="t" anchorCtr="0">
          <a:noAutofit/>
        </a:bodyPr>
        <a:lstStyle/>
        <a:p>
          <a:pPr marL="228600" lvl="1" indent="-228600" algn="l" defTabSz="889000" rtl="0">
            <a:lnSpc>
              <a:spcPct val="90000"/>
            </a:lnSpc>
            <a:spcBef>
              <a:spcPct val="0"/>
            </a:spcBef>
            <a:spcAft>
              <a:spcPct val="15000"/>
            </a:spcAft>
            <a:buChar char="•"/>
          </a:pPr>
          <a:r>
            <a:rPr lang="en-US" sz="2000" kern="1200" dirty="0" err="1">
              <a:latin typeface="+mj-lt"/>
              <a:cs typeface="Times New Roman" panose="02020603050405020304" pitchFamily="18" charset="0"/>
            </a:rPr>
            <a:t>Xác</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định</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các</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trạng</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thái</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khả</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dĩ</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mà</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đối</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tượng</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có</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thể</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tồn</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tại</a:t>
          </a:r>
          <a:r>
            <a:rPr lang="en-US" sz="2000" kern="1200" dirty="0">
              <a:latin typeface="+mj-lt"/>
              <a:cs typeface="Times New Roman" panose="02020603050405020304" pitchFamily="18" charset="0"/>
            </a:rPr>
            <a:t> </a:t>
          </a:r>
          <a:endParaRPr lang="vi-VN" sz="2000" kern="1200" noProof="0" dirty="0">
            <a:latin typeface="+mj-lt"/>
            <a:cs typeface="Times New Roman" panose="02020603050405020304" pitchFamily="18" charset="0"/>
          </a:endParaRPr>
        </a:p>
      </dsp:txBody>
      <dsp:txXfrm>
        <a:off x="3540786" y="931275"/>
        <a:ext cx="1802119" cy="2238509"/>
      </dsp:txXfrm>
    </dsp:sp>
    <dsp:sp modelId="{84DC82A2-8D59-472B-BE22-46F053C16CD5}">
      <dsp:nvSpPr>
        <dsp:cNvPr id="0" name=""/>
        <dsp:cNvSpPr/>
      </dsp:nvSpPr>
      <dsp:spPr>
        <a:xfrm>
          <a:off x="5297339" y="148053"/>
          <a:ext cx="617824" cy="488133"/>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933450" rtl="0">
            <a:lnSpc>
              <a:spcPct val="90000"/>
            </a:lnSpc>
            <a:spcBef>
              <a:spcPct val="0"/>
            </a:spcBef>
            <a:spcAft>
              <a:spcPct val="35000"/>
            </a:spcAft>
            <a:buNone/>
          </a:pPr>
          <a:endParaRPr lang="vi-VN" sz="2100" kern="1200" noProof="0" dirty="0"/>
        </a:p>
      </dsp:txBody>
      <dsp:txXfrm>
        <a:off x="5297339" y="245680"/>
        <a:ext cx="471384" cy="292879"/>
      </dsp:txXfrm>
    </dsp:sp>
    <dsp:sp modelId="{ABF185BD-956E-4777-8763-980278E426BB}">
      <dsp:nvSpPr>
        <dsp:cNvPr id="0" name=""/>
        <dsp:cNvSpPr/>
      </dsp:nvSpPr>
      <dsp:spPr>
        <a:xfrm>
          <a:off x="6171619" y="0"/>
          <a:ext cx="1960602" cy="1339199"/>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0472" tIns="220472" rIns="220472" bIns="118110" numCol="1" spcCol="1270" rtlCol="0" anchor="t" anchorCtr="0">
          <a:noAutofit/>
        </a:bodyPr>
        <a:lstStyle/>
        <a:p>
          <a:pPr marL="0" lvl="0" indent="0" algn="l" defTabSz="1377950" rtl="0">
            <a:lnSpc>
              <a:spcPct val="90000"/>
            </a:lnSpc>
            <a:spcBef>
              <a:spcPct val="0"/>
            </a:spcBef>
            <a:spcAft>
              <a:spcPct val="35000"/>
            </a:spcAft>
            <a:buNone/>
          </a:pPr>
          <a:r>
            <a:rPr lang="vi-VN" sz="3100" kern="1200" noProof="0" dirty="0" err="1">
              <a:latin typeface="Arial" panose="020B0604020202020204" pitchFamily="34" charset="0"/>
              <a:cs typeface="Arial" panose="020B0604020202020204" pitchFamily="34" charset="0"/>
            </a:rPr>
            <a:t>Bước</a:t>
          </a:r>
          <a:r>
            <a:rPr lang="vi-VN" sz="3100" kern="1200" noProof="0" dirty="0">
              <a:latin typeface="Arial" panose="020B0604020202020204" pitchFamily="34" charset="0"/>
              <a:cs typeface="Arial" panose="020B0604020202020204" pitchFamily="34" charset="0"/>
            </a:rPr>
            <a:t> 3</a:t>
          </a:r>
        </a:p>
      </dsp:txBody>
      <dsp:txXfrm>
        <a:off x="6171619" y="0"/>
        <a:ext cx="1960602" cy="784240"/>
      </dsp:txXfrm>
    </dsp:sp>
    <dsp:sp modelId="{1526152F-906E-4121-A143-DD130A011105}">
      <dsp:nvSpPr>
        <dsp:cNvPr id="0" name=""/>
        <dsp:cNvSpPr/>
      </dsp:nvSpPr>
      <dsp:spPr>
        <a:xfrm>
          <a:off x="6605371" y="937347"/>
          <a:ext cx="1777972" cy="2348828"/>
        </a:xfrm>
        <a:prstGeom prst="roundRect">
          <a:avLst>
            <a:gd name="adj" fmla="val 10000"/>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42240" tIns="142240" rIns="142240" bIns="142240" numCol="1" spcCol="1270" rtlCol="0" anchor="t" anchorCtr="0">
          <a:noAutofit/>
        </a:bodyPr>
        <a:lstStyle/>
        <a:p>
          <a:pPr marL="228600" lvl="1" indent="-228600" algn="l" defTabSz="889000" rtl="0">
            <a:lnSpc>
              <a:spcPct val="90000"/>
            </a:lnSpc>
            <a:spcBef>
              <a:spcPct val="0"/>
            </a:spcBef>
            <a:spcAft>
              <a:spcPct val="15000"/>
            </a:spcAft>
            <a:buChar char="•"/>
          </a:pPr>
          <a:r>
            <a:rPr lang="en-US" sz="2000" kern="1200" dirty="0" err="1">
              <a:latin typeface="+mj-lt"/>
              <a:cs typeface="Times New Roman" panose="02020603050405020304" pitchFamily="18" charset="0"/>
            </a:rPr>
            <a:t>Gắn</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nhãn</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các</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sự</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kiện</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kích</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hoạt</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các</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chuyển</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đổi</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này</a:t>
          </a:r>
          <a:r>
            <a:rPr lang="en-US" sz="2000" kern="1200" dirty="0">
              <a:latin typeface="+mj-lt"/>
              <a:cs typeface="Times New Roman" panose="02020603050405020304" pitchFamily="18" charset="0"/>
            </a:rPr>
            <a:t>.</a:t>
          </a:r>
          <a:endParaRPr lang="vi-VN" sz="2000" kern="1200" noProof="0" dirty="0">
            <a:latin typeface="+mj-lt"/>
            <a:cs typeface="Times New Roman" panose="02020603050405020304" pitchFamily="18" charset="0"/>
          </a:endParaRPr>
        </a:p>
      </dsp:txBody>
      <dsp:txXfrm>
        <a:off x="6657446" y="989422"/>
        <a:ext cx="1673822" cy="2244678"/>
      </dsp:txXfrm>
    </dsp:sp>
    <dsp:sp modelId="{14AD0DAF-92D3-400A-A4E0-170D0AF84100}">
      <dsp:nvSpPr>
        <dsp:cNvPr id="0" name=""/>
        <dsp:cNvSpPr/>
      </dsp:nvSpPr>
      <dsp:spPr>
        <a:xfrm>
          <a:off x="8413754" y="148053"/>
          <a:ext cx="596849" cy="488133"/>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933450" rtl="0">
            <a:lnSpc>
              <a:spcPct val="90000"/>
            </a:lnSpc>
            <a:spcBef>
              <a:spcPct val="0"/>
            </a:spcBef>
            <a:spcAft>
              <a:spcPct val="35000"/>
            </a:spcAft>
            <a:buNone/>
          </a:pPr>
          <a:endParaRPr lang="vi-VN" sz="2100" kern="1200" noProof="0" dirty="0"/>
        </a:p>
      </dsp:txBody>
      <dsp:txXfrm>
        <a:off x="8413754" y="245680"/>
        <a:ext cx="450409" cy="292879"/>
      </dsp:txXfrm>
    </dsp:sp>
    <dsp:sp modelId="{D685B160-AC57-41A0-95FE-636A4391B913}">
      <dsp:nvSpPr>
        <dsp:cNvPr id="0" name=""/>
        <dsp:cNvSpPr/>
      </dsp:nvSpPr>
      <dsp:spPr>
        <a:xfrm>
          <a:off x="9258353" y="0"/>
          <a:ext cx="1960602" cy="1339199"/>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0472" tIns="220472" rIns="220472" bIns="118110" numCol="1" spcCol="1270" rtlCol="0" anchor="t" anchorCtr="0">
          <a:noAutofit/>
        </a:bodyPr>
        <a:lstStyle/>
        <a:p>
          <a:pPr marL="0" lvl="0" indent="0" algn="l" defTabSz="1377950" rtl="0">
            <a:lnSpc>
              <a:spcPct val="90000"/>
            </a:lnSpc>
            <a:spcBef>
              <a:spcPct val="0"/>
            </a:spcBef>
            <a:spcAft>
              <a:spcPct val="35000"/>
            </a:spcAft>
            <a:buNone/>
          </a:pPr>
          <a:r>
            <a:rPr lang="en-US" sz="3100" kern="1200" noProof="0" dirty="0">
              <a:latin typeface="+mj-lt"/>
            </a:rPr>
            <a:t> </a:t>
          </a:r>
          <a:r>
            <a:rPr lang="en-US" sz="3100" kern="1200" noProof="0" dirty="0" err="1">
              <a:latin typeface="+mj-lt"/>
              <a:cs typeface="Times New Roman" panose="02020603050405020304" pitchFamily="18" charset="0"/>
            </a:rPr>
            <a:t>Lưu</a:t>
          </a:r>
          <a:r>
            <a:rPr lang="en-US" sz="3100" kern="1200" noProof="0" dirty="0">
              <a:latin typeface="+mj-lt"/>
              <a:cs typeface="Times New Roman" panose="02020603050405020304" pitchFamily="18" charset="0"/>
            </a:rPr>
            <a:t> ý</a:t>
          </a:r>
          <a:endParaRPr lang="vi-VN" sz="3100" kern="1200" noProof="0" dirty="0">
            <a:latin typeface="+mj-lt"/>
            <a:cs typeface="Times New Roman" panose="02020603050405020304" pitchFamily="18" charset="0"/>
          </a:endParaRPr>
        </a:p>
      </dsp:txBody>
      <dsp:txXfrm>
        <a:off x="9258353" y="0"/>
        <a:ext cx="1960602" cy="784240"/>
      </dsp:txXfrm>
    </dsp:sp>
    <dsp:sp modelId="{893E387F-15C0-4F86-BCD4-13F52E420B46}">
      <dsp:nvSpPr>
        <dsp:cNvPr id="0" name=""/>
        <dsp:cNvSpPr/>
      </dsp:nvSpPr>
      <dsp:spPr>
        <a:xfrm>
          <a:off x="9484207" y="997866"/>
          <a:ext cx="2257849" cy="3268241"/>
        </a:xfrm>
        <a:prstGeom prst="roundRect">
          <a:avLst>
            <a:gd name="adj" fmla="val 10000"/>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42240" tIns="142240" rIns="142240"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dirty="0" err="1">
              <a:latin typeface="+mj-lt"/>
              <a:cs typeface="Times New Roman" panose="02020603050405020304" pitchFamily="18" charset="0"/>
            </a:rPr>
            <a:t>Tên</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của</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chuyển</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trạng</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thái</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phải</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là</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duy</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nhất</a:t>
          </a:r>
          <a:r>
            <a:rPr lang="en-US" sz="2000" kern="1200" dirty="0">
              <a:latin typeface="+mj-lt"/>
              <a:cs typeface="Times New Roman" panose="02020603050405020304" pitchFamily="18" charset="0"/>
            </a:rPr>
            <a:t>.</a:t>
          </a:r>
          <a:endParaRPr lang="vi-VN" sz="2000" kern="1200" noProof="0" dirty="0">
            <a:latin typeface="+mj-lt"/>
            <a:cs typeface="Times New Roman" panose="02020603050405020304" pitchFamily="18" charset="0"/>
          </a:endParaRPr>
        </a:p>
        <a:p>
          <a:pPr marL="228600" lvl="1" indent="-228600" algn="l" defTabSz="889000">
            <a:lnSpc>
              <a:spcPct val="90000"/>
            </a:lnSpc>
            <a:spcBef>
              <a:spcPct val="0"/>
            </a:spcBef>
            <a:spcAft>
              <a:spcPct val="15000"/>
            </a:spcAft>
            <a:buChar char="•"/>
          </a:pPr>
          <a:r>
            <a:rPr lang="en-US" sz="2000" kern="1200" dirty="0" err="1">
              <a:latin typeface="+mj-lt"/>
              <a:cs typeface="Times New Roman" panose="02020603050405020304" pitchFamily="18" charset="0"/>
            </a:rPr>
            <a:t>Tên</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của</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một</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trạng</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thái</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phải</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dễ</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hiểu</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và</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mô</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tả</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hành</a:t>
          </a:r>
          <a:r>
            <a:rPr lang="en-US" sz="2000" kern="1200" dirty="0">
              <a:latin typeface="+mj-lt"/>
              <a:cs typeface="Times New Roman" panose="02020603050405020304" pitchFamily="18" charset="0"/>
            </a:rPr>
            <a:t> vi </a:t>
          </a:r>
          <a:r>
            <a:rPr lang="en-US" sz="2000" kern="1200" dirty="0" err="1">
              <a:latin typeface="+mj-lt"/>
              <a:cs typeface="Times New Roman" panose="02020603050405020304" pitchFamily="18" charset="0"/>
            </a:rPr>
            <a:t>của</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một</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trạng</a:t>
          </a:r>
          <a:r>
            <a:rPr lang="en-US" sz="2000" kern="1200" dirty="0">
              <a:latin typeface="+mj-lt"/>
              <a:cs typeface="Times New Roman" panose="02020603050405020304" pitchFamily="18" charset="0"/>
            </a:rPr>
            <a:t> </a:t>
          </a:r>
          <a:r>
            <a:rPr lang="en-US" sz="2000" kern="1200" dirty="0" err="1">
              <a:latin typeface="+mj-lt"/>
              <a:cs typeface="Times New Roman" panose="02020603050405020304" pitchFamily="18" charset="0"/>
            </a:rPr>
            <a:t>thái</a:t>
          </a:r>
          <a:r>
            <a:rPr lang="en-US" sz="2100" kern="1200" dirty="0">
              <a:latin typeface="+mj-lt"/>
            </a:rPr>
            <a:t>. </a:t>
          </a:r>
          <a:endParaRPr lang="vi-VN" sz="2100" kern="1200" noProof="0" dirty="0">
            <a:latin typeface="+mj-lt"/>
          </a:endParaRPr>
        </a:p>
      </dsp:txBody>
      <dsp:txXfrm>
        <a:off x="9550337" y="1063996"/>
        <a:ext cx="2125589" cy="3135981"/>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hỗ dành sẵn cho Đầu trang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vi-VN" dirty="0"/>
          </a:p>
        </p:txBody>
      </p:sp>
      <p:sp>
        <p:nvSpPr>
          <p:cNvPr id="3" name="Chỗ dành sẵn cho Ngày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B0B7032E-A781-4DEA-82FE-22EA96CEF96C}" type="datetime1">
              <a:rPr lang="vi-VN" smtClean="0"/>
              <a:t>24/11/2021</a:t>
            </a:fld>
            <a:endParaRPr lang="vi-VN" dirty="0"/>
          </a:p>
        </p:txBody>
      </p:sp>
      <p:sp>
        <p:nvSpPr>
          <p:cNvPr id="4" name="Chỗ dành sẵn cho Chân trang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vi-VN" dirty="0"/>
          </a:p>
        </p:txBody>
      </p:sp>
      <p:sp>
        <p:nvSpPr>
          <p:cNvPr id="5" name="Chỗ dành sẵn cho Số hiệu Bản chiếu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DE4C80B-8910-445E-8D30-7A590951118B}" type="slidenum">
              <a:rPr lang="vi-VN"/>
              <a:t>‹#›</a:t>
            </a:fld>
            <a:endParaRPr lang="vi-VN" dirty="0"/>
          </a:p>
        </p:txBody>
      </p:sp>
    </p:spTree>
    <p:extLst>
      <p:ext uri="{BB962C8B-B14F-4D97-AF65-F5344CB8AC3E}">
        <p14:creationId xmlns:p14="http://schemas.microsoft.com/office/powerpoint/2010/main" val="1621254060"/>
      </p:ext>
    </p:extLst>
  </p:cSld>
  <p:clrMap bg1="lt1" tx1="dk1" bg2="lt2" tx2="dk2" accent1="accent1" accent2="accent2" accent3="accent3" accent4="accent4" accent5="accent5" accent6="accent6" hlink="hlink" folHlink="folHlink"/>
  <p:hf hdr="0" ftr="0" dt="0"/>
</p:handoutMaster>
</file>

<file path=ppt/media/audio1.wav>
</file>

<file path=ppt/media/image1.png>
</file>

<file path=ppt/media/image10.png>
</file>

<file path=ppt/media/image11.png>
</file>

<file path=ppt/media/image12.png>
</file>

<file path=ppt/media/image13.png>
</file>

<file path=ppt/media/image14.png>
</file>

<file path=ppt/media/image15.jpg>
</file>

<file path=ppt/media/image2.png>
</file>

<file path=ppt/media/image3.jpg>
</file>

<file path=ppt/media/image4.jpeg>
</file>

<file path=ppt/media/image5.jpg>
</file>

<file path=ppt/media/image6.jp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hỗ dành sẵn cho Đầu trang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vi-VN" dirty="0"/>
          </a:p>
        </p:txBody>
      </p:sp>
      <p:sp>
        <p:nvSpPr>
          <p:cNvPr id="3" name="Chỗ dành sẵn cho Ngày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B2E5182E-590E-48FA-A7AC-0D0F6A117486}" type="datetime1">
              <a:rPr lang="vi-VN" smtClean="0"/>
              <a:t>24/11/2021</a:t>
            </a:fld>
            <a:endParaRPr lang="vi-VN" dirty="0"/>
          </a:p>
        </p:txBody>
      </p:sp>
      <p:sp>
        <p:nvSpPr>
          <p:cNvPr id="4" name="Chỗ dành sẵn cho Hình ảnh Trang chiế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vi-VN" dirty="0"/>
          </a:p>
        </p:txBody>
      </p:sp>
      <p:sp>
        <p:nvSpPr>
          <p:cNvPr id="5" name="Chỗ dành sẵn cho Ghi chú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rtl="0"/>
            <a:r>
              <a:rPr lang="vi-VN" dirty="0" err="1"/>
              <a:t>Bấm</a:t>
            </a:r>
            <a:r>
              <a:rPr lang="vi-VN" dirty="0"/>
              <a:t> </a:t>
            </a:r>
            <a:r>
              <a:rPr lang="vi-VN" dirty="0" err="1"/>
              <a:t>để</a:t>
            </a:r>
            <a:r>
              <a:rPr lang="vi-VN" dirty="0"/>
              <a:t> </a:t>
            </a:r>
            <a:r>
              <a:rPr lang="vi-VN" dirty="0" err="1"/>
              <a:t>chỉnh</a:t>
            </a:r>
            <a:r>
              <a:rPr lang="vi-VN" dirty="0"/>
              <a:t> </a:t>
            </a:r>
            <a:r>
              <a:rPr lang="vi-VN" dirty="0" err="1"/>
              <a:t>sửa</a:t>
            </a:r>
            <a:r>
              <a:rPr lang="vi-VN" dirty="0"/>
              <a:t> </a:t>
            </a:r>
            <a:r>
              <a:rPr lang="vi-VN" dirty="0" err="1"/>
              <a:t>kiểu</a:t>
            </a:r>
            <a:r>
              <a:rPr lang="vi-VN" dirty="0"/>
              <a:t> văn bản </a:t>
            </a:r>
            <a:r>
              <a:rPr lang="vi-VN" dirty="0" err="1"/>
              <a:t>Bản</a:t>
            </a:r>
            <a:r>
              <a:rPr lang="vi-VN" dirty="0"/>
              <a:t> cái</a:t>
            </a:r>
          </a:p>
          <a:p>
            <a:pPr lvl="1" rtl="0"/>
            <a:r>
              <a:rPr lang="vi-VN" dirty="0" err="1"/>
              <a:t>Mức</a:t>
            </a:r>
            <a:r>
              <a:rPr lang="vi-VN" dirty="0"/>
              <a:t> hai</a:t>
            </a:r>
          </a:p>
          <a:p>
            <a:pPr lvl="2" rtl="0"/>
            <a:r>
              <a:rPr lang="vi-VN" dirty="0" err="1"/>
              <a:t>Mức</a:t>
            </a:r>
            <a:r>
              <a:rPr lang="vi-VN" dirty="0"/>
              <a:t> ba</a:t>
            </a:r>
          </a:p>
          <a:p>
            <a:pPr lvl="3" rtl="0"/>
            <a:r>
              <a:rPr lang="vi-VN" dirty="0" err="1"/>
              <a:t>Mức</a:t>
            </a:r>
            <a:r>
              <a:rPr lang="vi-VN" dirty="0"/>
              <a:t> bốn</a:t>
            </a:r>
          </a:p>
          <a:p>
            <a:pPr lvl="4" rtl="0"/>
            <a:r>
              <a:rPr lang="vi-VN" dirty="0" err="1"/>
              <a:t>Mức</a:t>
            </a:r>
            <a:r>
              <a:rPr lang="vi-VN" dirty="0"/>
              <a:t> năm</a:t>
            </a:r>
          </a:p>
        </p:txBody>
      </p:sp>
      <p:sp>
        <p:nvSpPr>
          <p:cNvPr id="6" name="Chỗ dành sẵn cho Chân trang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vi-VN" dirty="0"/>
          </a:p>
        </p:txBody>
      </p:sp>
      <p:sp>
        <p:nvSpPr>
          <p:cNvPr id="7" name="Chỗ dành sẵn cho Số hiệu Bản chiế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D81F1E7-4EFD-4BFF-B438-FCD52FD36B17}" type="slidenum">
              <a:rPr lang="vi-VN"/>
              <a:t>‹#›</a:t>
            </a:fld>
            <a:endParaRPr lang="vi-VN" dirty="0"/>
          </a:p>
        </p:txBody>
      </p:sp>
    </p:spTree>
    <p:extLst>
      <p:ext uri="{BB962C8B-B14F-4D97-AF65-F5344CB8AC3E}">
        <p14:creationId xmlns:p14="http://schemas.microsoft.com/office/powerpoint/2010/main" val="47356197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ỗ dành sẵn cho Ghi chú 2"/>
          <p:cNvSpPr>
            <a:spLocks noGrp="1"/>
          </p:cNvSpPr>
          <p:nvPr>
            <p:ph type="body" idx="1"/>
          </p:nvPr>
        </p:nvSpPr>
        <p:spPr/>
        <p:txBody>
          <a:bodyPr rtlCol="0"/>
          <a:lstStyle/>
          <a:p>
            <a:pPr rtl="0"/>
            <a:r>
              <a:rPr lang="vi-VN" dirty="0"/>
              <a:t>Đây </a:t>
            </a:r>
            <a:r>
              <a:rPr lang="vi-VN" dirty="0" err="1"/>
              <a:t>là</a:t>
            </a:r>
            <a:r>
              <a:rPr lang="vi-VN" dirty="0"/>
              <a:t> câu </a:t>
            </a:r>
            <a:r>
              <a:rPr lang="vi-VN" dirty="0" err="1"/>
              <a:t>hỏi</a:t>
            </a:r>
            <a:r>
              <a:rPr lang="vi-VN" dirty="0"/>
              <a:t> </a:t>
            </a:r>
            <a:r>
              <a:rPr lang="vi-VN" dirty="0" err="1"/>
              <a:t>mà</a:t>
            </a:r>
            <a:r>
              <a:rPr lang="vi-VN" dirty="0"/>
              <a:t> </a:t>
            </a:r>
            <a:r>
              <a:rPr lang="vi-VN" dirty="0" err="1"/>
              <a:t>thử</a:t>
            </a:r>
            <a:r>
              <a:rPr lang="vi-VN" dirty="0"/>
              <a:t> </a:t>
            </a:r>
            <a:r>
              <a:rPr lang="vi-VN" dirty="0" err="1"/>
              <a:t>nghiệm</a:t>
            </a:r>
            <a:r>
              <a:rPr lang="vi-VN" dirty="0"/>
              <a:t> </a:t>
            </a:r>
            <a:r>
              <a:rPr lang="vi-VN" dirty="0" err="1"/>
              <a:t>của</a:t>
            </a:r>
            <a:r>
              <a:rPr lang="vi-VN" dirty="0"/>
              <a:t> </a:t>
            </a:r>
            <a:r>
              <a:rPr lang="vi-VN" dirty="0" err="1"/>
              <a:t>bạn</a:t>
            </a:r>
            <a:r>
              <a:rPr lang="vi-VN" dirty="0"/>
              <a:t> </a:t>
            </a:r>
            <a:r>
              <a:rPr lang="vi-VN" dirty="0" err="1"/>
              <a:t>trả</a:t>
            </a:r>
            <a:r>
              <a:rPr lang="vi-VN" dirty="0"/>
              <a:t> </a:t>
            </a:r>
            <a:r>
              <a:rPr lang="vi-VN" dirty="0" err="1"/>
              <a:t>lời</a:t>
            </a:r>
            <a:endParaRPr lang="vi-VN" dirty="0"/>
          </a:p>
        </p:txBody>
      </p:sp>
      <p:sp>
        <p:nvSpPr>
          <p:cNvPr id="4" name="Chỗ dành sẵn cho Số hiệu Bản chiếu 3"/>
          <p:cNvSpPr>
            <a:spLocks noGrp="1"/>
          </p:cNvSpPr>
          <p:nvPr>
            <p:ph type="sldNum" sz="quarter" idx="10"/>
          </p:nvPr>
        </p:nvSpPr>
        <p:spPr/>
        <p:txBody>
          <a:bodyPr rtlCol="0"/>
          <a:lstStyle/>
          <a:p>
            <a:pPr rtl="0"/>
            <a:fld id="{5D81F1E7-4EFD-4BFF-B438-FCD52FD36B17}" type="slidenum">
              <a:rPr lang="vi-VN" smtClean="0"/>
              <a:t>2</a:t>
            </a:fld>
            <a:endParaRPr lang="vi-VN" dirty="0"/>
          </a:p>
        </p:txBody>
      </p:sp>
    </p:spTree>
    <p:extLst>
      <p:ext uri="{BB962C8B-B14F-4D97-AF65-F5344CB8AC3E}">
        <p14:creationId xmlns:p14="http://schemas.microsoft.com/office/powerpoint/2010/main" val="15148299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a:lstStyle/>
          <a:p>
            <a:endParaRPr lang="vi-VN" dirty="0"/>
          </a:p>
        </p:txBody>
      </p:sp>
      <p:sp>
        <p:nvSpPr>
          <p:cNvPr id="4" name="Chỗ dành sẵn cho Số hiệu Bản chiếu 3"/>
          <p:cNvSpPr>
            <a:spLocks noGrp="1"/>
          </p:cNvSpPr>
          <p:nvPr>
            <p:ph type="sldNum" sz="quarter" idx="10"/>
          </p:nvPr>
        </p:nvSpPr>
        <p:spPr/>
        <p:txBody>
          <a:bodyPr/>
          <a:lstStyle/>
          <a:p>
            <a:pPr rtl="0"/>
            <a:fld id="{5D81F1E7-4EFD-4BFF-B438-FCD52FD36B17}" type="slidenum">
              <a:rPr lang="vi-VN" smtClean="0"/>
              <a:t>8</a:t>
            </a:fld>
            <a:endParaRPr lang="vi-VN" dirty="0"/>
          </a:p>
        </p:txBody>
      </p:sp>
    </p:spTree>
    <p:extLst>
      <p:ext uri="{BB962C8B-B14F-4D97-AF65-F5344CB8AC3E}">
        <p14:creationId xmlns:p14="http://schemas.microsoft.com/office/powerpoint/2010/main" val="256940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ỗ dành sẵn cho Ghi chú 2"/>
          <p:cNvSpPr>
            <a:spLocks noGrp="1"/>
          </p:cNvSpPr>
          <p:nvPr>
            <p:ph type="body" idx="1"/>
          </p:nvPr>
        </p:nvSpPr>
        <p:spPr/>
        <p:txBody>
          <a:bodyPr rtlCol="0"/>
          <a:lstStyle/>
          <a:p>
            <a:pPr rtl="0"/>
            <a:r>
              <a:rPr lang="vi-VN" dirty="0" err="1"/>
              <a:t>Liệt</a:t>
            </a:r>
            <a:r>
              <a:rPr lang="vi-VN" dirty="0"/>
              <a:t> kê </a:t>
            </a:r>
            <a:r>
              <a:rPr lang="vi-VN" dirty="0" err="1"/>
              <a:t>toàn</a:t>
            </a:r>
            <a:r>
              <a:rPr lang="vi-VN" dirty="0"/>
              <a:t> </a:t>
            </a:r>
            <a:r>
              <a:rPr lang="vi-VN" dirty="0" err="1"/>
              <a:t>bộ</a:t>
            </a:r>
            <a:r>
              <a:rPr lang="vi-VN" dirty="0"/>
              <a:t> </a:t>
            </a:r>
            <a:r>
              <a:rPr lang="vi-VN" dirty="0" err="1"/>
              <a:t>các</a:t>
            </a:r>
            <a:r>
              <a:rPr lang="vi-VN" dirty="0"/>
              <a:t> </a:t>
            </a:r>
            <a:r>
              <a:rPr lang="vi-VN" dirty="0" err="1"/>
              <a:t>bước</a:t>
            </a:r>
            <a:r>
              <a:rPr lang="vi-VN" dirty="0"/>
              <a:t> </a:t>
            </a:r>
            <a:r>
              <a:rPr lang="vi-VN" dirty="0" err="1"/>
              <a:t>được</a:t>
            </a:r>
            <a:r>
              <a:rPr lang="vi-VN" dirty="0"/>
              <a:t> </a:t>
            </a:r>
            <a:r>
              <a:rPr lang="vi-VN" dirty="0" err="1"/>
              <a:t>sử</a:t>
            </a:r>
            <a:r>
              <a:rPr lang="vi-VN" dirty="0"/>
              <a:t> </a:t>
            </a:r>
            <a:r>
              <a:rPr lang="vi-VN" dirty="0" err="1"/>
              <a:t>dụng</a:t>
            </a:r>
            <a:r>
              <a:rPr lang="vi-VN" dirty="0"/>
              <a:t> </a:t>
            </a:r>
            <a:r>
              <a:rPr lang="vi-VN" dirty="0" err="1"/>
              <a:t>để</a:t>
            </a:r>
            <a:r>
              <a:rPr lang="vi-VN" dirty="0"/>
              <a:t> </a:t>
            </a:r>
            <a:r>
              <a:rPr lang="vi-VN" dirty="0" err="1"/>
              <a:t>hoàn</a:t>
            </a:r>
            <a:r>
              <a:rPr lang="vi-VN" dirty="0"/>
              <a:t> </a:t>
            </a:r>
            <a:r>
              <a:rPr lang="vi-VN" dirty="0" err="1"/>
              <a:t>tất</a:t>
            </a:r>
            <a:r>
              <a:rPr lang="vi-VN" dirty="0"/>
              <a:t> </a:t>
            </a:r>
            <a:r>
              <a:rPr lang="vi-VN" dirty="0" err="1"/>
              <a:t>thử</a:t>
            </a:r>
            <a:r>
              <a:rPr lang="vi-VN" dirty="0"/>
              <a:t> </a:t>
            </a:r>
            <a:r>
              <a:rPr lang="vi-VN" dirty="0" err="1"/>
              <a:t>nghiệm</a:t>
            </a:r>
            <a:r>
              <a:rPr lang="vi-VN" dirty="0"/>
              <a:t> </a:t>
            </a:r>
            <a:r>
              <a:rPr lang="vi-VN" dirty="0" err="1"/>
              <a:t>của</a:t>
            </a:r>
            <a:r>
              <a:rPr lang="vi-VN" dirty="0"/>
              <a:t> </a:t>
            </a:r>
            <a:r>
              <a:rPr lang="vi-VN" dirty="0" err="1"/>
              <a:t>bạn</a:t>
            </a:r>
            <a:r>
              <a:rPr lang="vi-VN" dirty="0"/>
              <a:t>.</a:t>
            </a:r>
          </a:p>
          <a:p>
            <a:pPr rtl="0"/>
            <a:r>
              <a:rPr lang="vi-VN" dirty="0" err="1"/>
              <a:t>Hãy</a:t>
            </a:r>
            <a:r>
              <a:rPr lang="vi-VN" dirty="0"/>
              <a:t> </a:t>
            </a:r>
            <a:r>
              <a:rPr lang="vi-VN" dirty="0" err="1"/>
              <a:t>nhớ</a:t>
            </a:r>
            <a:r>
              <a:rPr lang="vi-VN" dirty="0"/>
              <a:t> </a:t>
            </a:r>
            <a:r>
              <a:rPr lang="vi-VN" dirty="0" err="1"/>
              <a:t>đánh</a:t>
            </a:r>
            <a:r>
              <a:rPr lang="vi-VN" dirty="0"/>
              <a:t> </a:t>
            </a:r>
            <a:r>
              <a:rPr lang="vi-VN" dirty="0" err="1"/>
              <a:t>số</a:t>
            </a:r>
            <a:r>
              <a:rPr lang="vi-VN" dirty="0"/>
              <a:t> </a:t>
            </a:r>
            <a:r>
              <a:rPr lang="vi-VN" dirty="0" err="1"/>
              <a:t>các</a:t>
            </a:r>
            <a:r>
              <a:rPr lang="vi-VN" dirty="0"/>
              <a:t> </a:t>
            </a:r>
            <a:r>
              <a:rPr lang="vi-VN" dirty="0" err="1"/>
              <a:t>bước</a:t>
            </a:r>
            <a:r>
              <a:rPr lang="vi-VN" dirty="0"/>
              <a:t> </a:t>
            </a:r>
            <a:r>
              <a:rPr lang="vi-VN" dirty="0" err="1"/>
              <a:t>của</a:t>
            </a:r>
            <a:r>
              <a:rPr lang="vi-VN" dirty="0"/>
              <a:t> </a:t>
            </a:r>
            <a:r>
              <a:rPr lang="vi-VN" dirty="0" err="1"/>
              <a:t>bạn</a:t>
            </a:r>
            <a:r>
              <a:rPr lang="vi-VN" dirty="0"/>
              <a:t>.</a:t>
            </a:r>
          </a:p>
        </p:txBody>
      </p:sp>
      <p:sp>
        <p:nvSpPr>
          <p:cNvPr id="4" name="Chỗ dành sẵn cho Số hiệu Bản chiếu 3"/>
          <p:cNvSpPr>
            <a:spLocks noGrp="1"/>
          </p:cNvSpPr>
          <p:nvPr>
            <p:ph type="sldNum" sz="quarter" idx="10"/>
          </p:nvPr>
        </p:nvSpPr>
        <p:spPr/>
        <p:txBody>
          <a:bodyPr rtlCol="0"/>
          <a:lstStyle/>
          <a:p>
            <a:pPr rtl="0"/>
            <a:fld id="{5D81F1E7-4EFD-4BFF-B438-FCD52FD36B17}" type="slidenum">
              <a:rPr lang="vi-VN" smtClean="0"/>
              <a:t>14</a:t>
            </a:fld>
            <a:endParaRPr lang="vi-VN" dirty="0"/>
          </a:p>
        </p:txBody>
      </p:sp>
    </p:spTree>
    <p:extLst>
      <p:ext uri="{BB962C8B-B14F-4D97-AF65-F5344CB8AC3E}">
        <p14:creationId xmlns:p14="http://schemas.microsoft.com/office/powerpoint/2010/main" val="41677362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a:lstStyle/>
          <a:p>
            <a:endParaRPr lang="vi-VN" dirty="0"/>
          </a:p>
        </p:txBody>
      </p:sp>
      <p:sp>
        <p:nvSpPr>
          <p:cNvPr id="4" name="Chỗ dành sẵn cho Số hiệu Bản chiếu 3"/>
          <p:cNvSpPr>
            <a:spLocks noGrp="1"/>
          </p:cNvSpPr>
          <p:nvPr>
            <p:ph type="sldNum" sz="quarter" idx="10"/>
          </p:nvPr>
        </p:nvSpPr>
        <p:spPr/>
        <p:txBody>
          <a:bodyPr/>
          <a:lstStyle/>
          <a:p>
            <a:pPr rtl="0"/>
            <a:fld id="{5D81F1E7-4EFD-4BFF-B438-FCD52FD36B17}" type="slidenum">
              <a:rPr lang="vi-VN" smtClean="0"/>
              <a:t>17</a:t>
            </a:fld>
            <a:endParaRPr lang="vi-VN" dirty="0"/>
          </a:p>
        </p:txBody>
      </p:sp>
    </p:spTree>
    <p:extLst>
      <p:ext uri="{BB962C8B-B14F-4D97-AF65-F5344CB8AC3E}">
        <p14:creationId xmlns:p14="http://schemas.microsoft.com/office/powerpoint/2010/main" val="4969194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a:lstStyle/>
          <a:p>
            <a:endParaRPr lang="vi-VN" dirty="0"/>
          </a:p>
        </p:txBody>
      </p:sp>
      <p:sp>
        <p:nvSpPr>
          <p:cNvPr id="4" name="Chỗ dành sẵn cho Số hiệu Bản chiếu 3"/>
          <p:cNvSpPr>
            <a:spLocks noGrp="1"/>
          </p:cNvSpPr>
          <p:nvPr>
            <p:ph type="sldNum" sz="quarter" idx="10"/>
          </p:nvPr>
        </p:nvSpPr>
        <p:spPr/>
        <p:txBody>
          <a:bodyPr/>
          <a:lstStyle/>
          <a:p>
            <a:pPr rtl="0"/>
            <a:fld id="{5D81F1E7-4EFD-4BFF-B438-FCD52FD36B17}" type="slidenum">
              <a:rPr lang="vi-VN" smtClean="0"/>
              <a:t>18</a:t>
            </a:fld>
            <a:endParaRPr lang="vi-VN" dirty="0"/>
          </a:p>
        </p:txBody>
      </p:sp>
    </p:spTree>
    <p:extLst>
      <p:ext uri="{BB962C8B-B14F-4D97-AF65-F5344CB8AC3E}">
        <p14:creationId xmlns:p14="http://schemas.microsoft.com/office/powerpoint/2010/main" val="21766675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rang chiếu Tiêu đề">
    <p:spTree>
      <p:nvGrpSpPr>
        <p:cNvPr id="1" name=""/>
        <p:cNvGrpSpPr/>
        <p:nvPr/>
      </p:nvGrpSpPr>
      <p:grpSpPr>
        <a:xfrm>
          <a:off x="0" y="0"/>
          <a:ext cx="0" cy="0"/>
          <a:chOff x="0" y="0"/>
          <a:chExt cx="0" cy="0"/>
        </a:xfrm>
      </p:grpSpPr>
      <p:sp>
        <p:nvSpPr>
          <p:cNvPr id="7" name="Hình chữ nhật 6"/>
          <p:cNvSpPr/>
          <p:nvPr/>
        </p:nvSpPr>
        <p:spPr bwMode="ltGray">
          <a:xfrm>
            <a:off x="0" y="4572000"/>
            <a:ext cx="12192000" cy="1600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vi-VN" dirty="0"/>
          </a:p>
        </p:txBody>
      </p:sp>
      <p:sp>
        <p:nvSpPr>
          <p:cNvPr id="2" name="Tiêu đề 1"/>
          <p:cNvSpPr>
            <a:spLocks noGrp="1"/>
          </p:cNvSpPr>
          <p:nvPr>
            <p:ph type="ctrTitle"/>
          </p:nvPr>
        </p:nvSpPr>
        <p:spPr>
          <a:xfrm>
            <a:off x="609600" y="4740333"/>
            <a:ext cx="10972800" cy="1263534"/>
          </a:xfrm>
        </p:spPr>
        <p:txBody>
          <a:bodyPr rtlCol="0" anchor="ctr">
            <a:normAutofit/>
          </a:bodyPr>
          <a:lstStyle>
            <a:lvl1pPr algn="l">
              <a:defRPr sz="5800"/>
            </a:lvl1pPr>
          </a:lstStyle>
          <a:p>
            <a:pPr rtl="0"/>
            <a:r>
              <a:rPr lang="vi-VN"/>
              <a:t>Bấm để sửa kiểu tiêu đề Bản cái</a:t>
            </a:r>
            <a:endParaRPr lang="vi-VN" dirty="0"/>
          </a:p>
        </p:txBody>
      </p:sp>
      <p:cxnSp>
        <p:nvCxnSpPr>
          <p:cNvPr id="8" name="Đường nối Thẳng 7"/>
          <p:cNvCxnSpPr/>
          <p:nvPr/>
        </p:nvCxnSpPr>
        <p:spPr>
          <a:xfrm>
            <a:off x="0" y="62103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iêu đề phụ 2"/>
          <p:cNvSpPr>
            <a:spLocks noGrp="1"/>
          </p:cNvSpPr>
          <p:nvPr>
            <p:ph type="subTitle" idx="1"/>
          </p:nvPr>
        </p:nvSpPr>
        <p:spPr>
          <a:xfrm>
            <a:off x="609600" y="6286500"/>
            <a:ext cx="10972800" cy="457200"/>
          </a:xfrm>
        </p:spPr>
        <p:txBody>
          <a:bodyPr rtlCol="0" anchor="ctr">
            <a:normAutofit/>
          </a:bodyPr>
          <a:lstStyle>
            <a:lvl1pPr marL="0" indent="0" algn="l">
              <a:spcBef>
                <a:spcPts val="0"/>
              </a:spcBef>
              <a:buNone/>
              <a:defRPr sz="1800">
                <a:solidFill>
                  <a:schemeClr val="tx1">
                    <a:lumMod val="50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vi-VN"/>
              <a:t>Bấm để chỉnh sửa kiểu tiêu đề phụ của Bản cái</a:t>
            </a:r>
            <a:endParaRPr lang="vi-VN" dirty="0"/>
          </a:p>
        </p:txBody>
      </p:sp>
      <p:pic>
        <p:nvPicPr>
          <p:cNvPr id="9" name="Ảnh 8" descr="Cận cảnh ống nghiệm"/>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1524" y="0"/>
            <a:ext cx="12188952" cy="4571999"/>
          </a:xfrm>
          <a:prstGeom prst="rect">
            <a:avLst/>
          </a:prstGeom>
        </p:spPr>
      </p:pic>
    </p:spTree>
    <p:extLst>
      <p:ext uri="{BB962C8B-B14F-4D97-AF65-F5344CB8AC3E}">
        <p14:creationId xmlns:p14="http://schemas.microsoft.com/office/powerpoint/2010/main" val="1531164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êu đề và Văn bản Dọc">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vi-VN"/>
              <a:t>Bấm để sửa kiểu tiêu đề Bản cái</a:t>
            </a:r>
            <a:endParaRPr lang="vi-VN" dirty="0"/>
          </a:p>
        </p:txBody>
      </p:sp>
      <p:sp>
        <p:nvSpPr>
          <p:cNvPr id="3" name="Chỗ dành sẵn cho Văn bản Dọc 2"/>
          <p:cNvSpPr>
            <a:spLocks noGrp="1"/>
          </p:cNvSpPr>
          <p:nvPr>
            <p:ph type="body" orient="vert" idx="1"/>
          </p:nvPr>
        </p:nvSpPr>
        <p:spPr/>
        <p:txBody>
          <a:bodyPr vert="eaVert" rtlCol="0"/>
          <a:lstStyle/>
          <a:p>
            <a:pPr lvl="0" rtl="0"/>
            <a:r>
              <a:rPr lang="vi-VN"/>
              <a:t>Bấm để chỉnh sửa kiểu văn bản của Bản cái</a:t>
            </a:r>
          </a:p>
          <a:p>
            <a:pPr lvl="1" rtl="0"/>
            <a:r>
              <a:rPr lang="vi-VN"/>
              <a:t>Mức hai</a:t>
            </a:r>
          </a:p>
          <a:p>
            <a:pPr lvl="2" rtl="0"/>
            <a:r>
              <a:rPr lang="vi-VN"/>
              <a:t>Mức ba</a:t>
            </a:r>
          </a:p>
          <a:p>
            <a:pPr lvl="3" rtl="0"/>
            <a:r>
              <a:rPr lang="vi-VN"/>
              <a:t>Mức bốn</a:t>
            </a:r>
          </a:p>
          <a:p>
            <a:pPr lvl="4" rtl="0"/>
            <a:r>
              <a:rPr lang="vi-VN"/>
              <a:t>Mức năm</a:t>
            </a:r>
            <a:endParaRPr lang="vi-VN" dirty="0"/>
          </a:p>
        </p:txBody>
      </p:sp>
      <p:sp>
        <p:nvSpPr>
          <p:cNvPr id="6" name="Chỗ dành sẵn cho Số hiệu Trang chiếu 3"/>
          <p:cNvSpPr>
            <a:spLocks noGrp="1"/>
          </p:cNvSpPr>
          <p:nvPr>
            <p:ph type="sldNum" sz="quarter" idx="12"/>
          </p:nvPr>
        </p:nvSpPr>
        <p:spPr/>
        <p:txBody>
          <a:bodyPr rtlCol="0"/>
          <a:lstStyle/>
          <a:p>
            <a:pPr rtl="0"/>
            <a:fld id="{5F4C9F40-B079-4B71-A627-7266DFEA7F03}" type="slidenum">
              <a:rPr lang="vi-VN"/>
              <a:t>‹#›</a:t>
            </a:fld>
            <a:endParaRPr lang="vi-VN" dirty="0"/>
          </a:p>
        </p:txBody>
      </p:sp>
      <p:sp>
        <p:nvSpPr>
          <p:cNvPr id="5" name="Chỗ dành sẵn cho Chân trang 4"/>
          <p:cNvSpPr>
            <a:spLocks noGrp="1"/>
          </p:cNvSpPr>
          <p:nvPr>
            <p:ph type="ftr" sz="quarter" idx="11"/>
          </p:nvPr>
        </p:nvSpPr>
        <p:spPr/>
        <p:txBody>
          <a:bodyPr rtlCol="0"/>
          <a:lstStyle/>
          <a:p>
            <a:pPr rtl="0"/>
            <a:endParaRPr lang="vi-VN" dirty="0"/>
          </a:p>
        </p:txBody>
      </p:sp>
      <p:sp>
        <p:nvSpPr>
          <p:cNvPr id="4" name="Chỗ dành sẵn cho Ngày 5"/>
          <p:cNvSpPr>
            <a:spLocks noGrp="1"/>
          </p:cNvSpPr>
          <p:nvPr>
            <p:ph type="dt" sz="half" idx="10"/>
          </p:nvPr>
        </p:nvSpPr>
        <p:spPr/>
        <p:txBody>
          <a:bodyPr rtlCol="0"/>
          <a:lstStyle/>
          <a:p>
            <a:pPr rtl="0"/>
            <a:fld id="{158CEFD8-510B-4D4D-9A07-A76FE8B33A86}" type="datetime1">
              <a:rPr lang="vi-VN" smtClean="0"/>
              <a:t>24/11/2021</a:t>
            </a:fld>
            <a:endParaRPr lang="vi-VN" dirty="0"/>
          </a:p>
        </p:txBody>
      </p:sp>
    </p:spTree>
    <p:extLst>
      <p:ext uri="{BB962C8B-B14F-4D97-AF65-F5344CB8AC3E}">
        <p14:creationId xmlns:p14="http://schemas.microsoft.com/office/powerpoint/2010/main" val="3221556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iêu đề và Văn bản Dọc">
    <p:spTree>
      <p:nvGrpSpPr>
        <p:cNvPr id="1" name=""/>
        <p:cNvGrpSpPr/>
        <p:nvPr/>
      </p:nvGrpSpPr>
      <p:grpSpPr>
        <a:xfrm>
          <a:off x="0" y="0"/>
          <a:ext cx="0" cy="0"/>
          <a:chOff x="0" y="0"/>
          <a:chExt cx="0" cy="0"/>
        </a:xfrm>
      </p:grpSpPr>
      <p:sp>
        <p:nvSpPr>
          <p:cNvPr id="7" name="Hình chữ nhật 6"/>
          <p:cNvSpPr/>
          <p:nvPr/>
        </p:nvSpPr>
        <p:spPr bwMode="ltGray">
          <a:xfrm>
            <a:off x="9310254" y="0"/>
            <a:ext cx="288174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vi-VN" dirty="0"/>
          </a:p>
        </p:txBody>
      </p:sp>
      <p:cxnSp>
        <p:nvCxnSpPr>
          <p:cNvPr id="8" name="Đường nối Thẳng 7"/>
          <p:cNvCxnSpPr/>
          <p:nvPr/>
        </p:nvCxnSpPr>
        <p:spPr>
          <a:xfrm flipH="1">
            <a:off x="9310254"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êu đề Dọc 1"/>
          <p:cNvSpPr>
            <a:spLocks noGrp="1"/>
          </p:cNvSpPr>
          <p:nvPr>
            <p:ph type="title" orient="vert"/>
          </p:nvPr>
        </p:nvSpPr>
        <p:spPr>
          <a:xfrm>
            <a:off x="9486900" y="685800"/>
            <a:ext cx="2324100" cy="5486399"/>
          </a:xfrm>
        </p:spPr>
        <p:txBody>
          <a:bodyPr vert="eaVert" rtlCol="0"/>
          <a:lstStyle/>
          <a:p>
            <a:pPr rtl="0"/>
            <a:r>
              <a:rPr lang="vi-VN"/>
              <a:t>Bấm để sửa kiểu tiêu đề Bản cái</a:t>
            </a:r>
            <a:endParaRPr lang="vi-VN" dirty="0"/>
          </a:p>
        </p:txBody>
      </p:sp>
      <p:sp>
        <p:nvSpPr>
          <p:cNvPr id="3" name="Chỗ dành sẵn cho Văn bản Dọc 2"/>
          <p:cNvSpPr>
            <a:spLocks noGrp="1"/>
          </p:cNvSpPr>
          <p:nvPr>
            <p:ph type="body" orient="vert" idx="1"/>
          </p:nvPr>
        </p:nvSpPr>
        <p:spPr>
          <a:xfrm>
            <a:off x="838199" y="685800"/>
            <a:ext cx="8105775" cy="5486399"/>
          </a:xfrm>
        </p:spPr>
        <p:txBody>
          <a:bodyPr vert="eaVert" rtlCol="0"/>
          <a:lstStyle/>
          <a:p>
            <a:pPr lvl="0" rtl="0"/>
            <a:r>
              <a:rPr lang="vi-VN"/>
              <a:t>Bấm để chỉnh sửa kiểu văn bản của Bản cái</a:t>
            </a:r>
          </a:p>
          <a:p>
            <a:pPr lvl="1" rtl="0"/>
            <a:r>
              <a:rPr lang="vi-VN"/>
              <a:t>Mức hai</a:t>
            </a:r>
          </a:p>
          <a:p>
            <a:pPr lvl="2" rtl="0"/>
            <a:r>
              <a:rPr lang="vi-VN"/>
              <a:t>Mức ba</a:t>
            </a:r>
          </a:p>
          <a:p>
            <a:pPr lvl="3" rtl="0"/>
            <a:r>
              <a:rPr lang="vi-VN"/>
              <a:t>Mức bốn</a:t>
            </a:r>
          </a:p>
          <a:p>
            <a:pPr lvl="4" rtl="0"/>
            <a:r>
              <a:rPr lang="vi-VN"/>
              <a:t>Mức năm</a:t>
            </a:r>
            <a:endParaRPr lang="vi-VN" dirty="0"/>
          </a:p>
        </p:txBody>
      </p:sp>
      <p:sp>
        <p:nvSpPr>
          <p:cNvPr id="6" name="Chỗ dành sẵn cho Số hiệu Trang chiếu 3"/>
          <p:cNvSpPr>
            <a:spLocks noGrp="1"/>
          </p:cNvSpPr>
          <p:nvPr>
            <p:ph type="sldNum" sz="quarter" idx="12"/>
          </p:nvPr>
        </p:nvSpPr>
        <p:spPr/>
        <p:txBody>
          <a:bodyPr rtlCol="0"/>
          <a:lstStyle/>
          <a:p>
            <a:pPr rtl="0"/>
            <a:fld id="{5F4C9F40-B079-4B71-A627-7266DFEA7F03}" type="slidenum">
              <a:rPr lang="vi-VN"/>
              <a:t>‹#›</a:t>
            </a:fld>
            <a:endParaRPr lang="vi-VN" dirty="0"/>
          </a:p>
        </p:txBody>
      </p:sp>
      <p:sp>
        <p:nvSpPr>
          <p:cNvPr id="5" name="Chỗ dành sẵn cho Chân trang 4"/>
          <p:cNvSpPr>
            <a:spLocks noGrp="1"/>
          </p:cNvSpPr>
          <p:nvPr>
            <p:ph type="ftr" sz="quarter" idx="11"/>
          </p:nvPr>
        </p:nvSpPr>
        <p:spPr/>
        <p:txBody>
          <a:bodyPr rtlCol="0"/>
          <a:lstStyle/>
          <a:p>
            <a:pPr rtl="0"/>
            <a:endParaRPr lang="vi-VN" dirty="0"/>
          </a:p>
        </p:txBody>
      </p:sp>
      <p:sp>
        <p:nvSpPr>
          <p:cNvPr id="4" name="Chỗ dành sẵn cho Ngày 5"/>
          <p:cNvSpPr>
            <a:spLocks noGrp="1"/>
          </p:cNvSpPr>
          <p:nvPr>
            <p:ph type="dt" sz="half" idx="10"/>
          </p:nvPr>
        </p:nvSpPr>
        <p:spPr/>
        <p:txBody>
          <a:bodyPr rtlCol="0"/>
          <a:lstStyle/>
          <a:p>
            <a:pPr rtl="0"/>
            <a:fld id="{5805920E-FDB0-4ED2-BAB7-31380A1F2DEB}" type="datetime1">
              <a:rPr lang="vi-VN" smtClean="0"/>
              <a:t>24/11/2021</a:t>
            </a:fld>
            <a:endParaRPr lang="vi-VN" dirty="0"/>
          </a:p>
        </p:txBody>
      </p:sp>
    </p:spTree>
    <p:extLst>
      <p:ext uri="{BB962C8B-B14F-4D97-AF65-F5344CB8AC3E}">
        <p14:creationId xmlns:p14="http://schemas.microsoft.com/office/powerpoint/2010/main" val="862647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11/24/2021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1059447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êu đề và Nội dung">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vi-VN"/>
              <a:t>Bấm để sửa kiểu tiêu đề Bản cái</a:t>
            </a:r>
            <a:endParaRPr lang="vi-VN" dirty="0"/>
          </a:p>
        </p:txBody>
      </p:sp>
      <p:sp>
        <p:nvSpPr>
          <p:cNvPr id="3" name="Chỗ dành sẵn cho Nội dung 2"/>
          <p:cNvSpPr>
            <a:spLocks noGrp="1"/>
          </p:cNvSpPr>
          <p:nvPr>
            <p:ph idx="1"/>
          </p:nvPr>
        </p:nvSpPr>
        <p:spPr/>
        <p:txBody>
          <a:bodyPr rtlCol="0"/>
          <a:lstStyle/>
          <a:p>
            <a:pPr lvl="0" rtl="0"/>
            <a:r>
              <a:rPr lang="vi-VN"/>
              <a:t>Bấm để chỉnh sửa kiểu văn bản của Bản cái</a:t>
            </a:r>
          </a:p>
          <a:p>
            <a:pPr lvl="1" rtl="0"/>
            <a:r>
              <a:rPr lang="vi-VN"/>
              <a:t>Mức hai</a:t>
            </a:r>
          </a:p>
          <a:p>
            <a:pPr lvl="2" rtl="0"/>
            <a:r>
              <a:rPr lang="vi-VN"/>
              <a:t>Mức ba</a:t>
            </a:r>
          </a:p>
          <a:p>
            <a:pPr lvl="3" rtl="0"/>
            <a:r>
              <a:rPr lang="vi-VN"/>
              <a:t>Mức bốn</a:t>
            </a:r>
          </a:p>
          <a:p>
            <a:pPr lvl="4" rtl="0"/>
            <a:r>
              <a:rPr lang="vi-VN"/>
              <a:t>Mức năm</a:t>
            </a:r>
            <a:endParaRPr lang="vi-VN" dirty="0"/>
          </a:p>
        </p:txBody>
      </p:sp>
      <p:sp>
        <p:nvSpPr>
          <p:cNvPr id="6" name="Chỗ dành sẵn cho Số hiệu Trang chiếu 3"/>
          <p:cNvSpPr>
            <a:spLocks noGrp="1"/>
          </p:cNvSpPr>
          <p:nvPr>
            <p:ph type="sldNum" sz="quarter" idx="12"/>
          </p:nvPr>
        </p:nvSpPr>
        <p:spPr/>
        <p:txBody>
          <a:bodyPr rtlCol="0"/>
          <a:lstStyle/>
          <a:p>
            <a:pPr rtl="0"/>
            <a:fld id="{5F4C9F40-B079-4B71-A627-7266DFEA7F03}" type="slidenum">
              <a:rPr lang="vi-VN"/>
              <a:t>‹#›</a:t>
            </a:fld>
            <a:endParaRPr lang="vi-VN" dirty="0"/>
          </a:p>
        </p:txBody>
      </p:sp>
      <p:sp>
        <p:nvSpPr>
          <p:cNvPr id="5" name="Chỗ dành sẵn cho Chân trang 4"/>
          <p:cNvSpPr>
            <a:spLocks noGrp="1"/>
          </p:cNvSpPr>
          <p:nvPr>
            <p:ph type="ftr" sz="quarter" idx="11"/>
          </p:nvPr>
        </p:nvSpPr>
        <p:spPr/>
        <p:txBody>
          <a:bodyPr rtlCol="0"/>
          <a:lstStyle/>
          <a:p>
            <a:pPr rtl="0"/>
            <a:endParaRPr lang="vi-VN" dirty="0"/>
          </a:p>
        </p:txBody>
      </p:sp>
      <p:sp>
        <p:nvSpPr>
          <p:cNvPr id="4" name="Chỗ dành sẵn cho Ngày 5"/>
          <p:cNvSpPr>
            <a:spLocks noGrp="1"/>
          </p:cNvSpPr>
          <p:nvPr>
            <p:ph type="dt" sz="half" idx="10"/>
          </p:nvPr>
        </p:nvSpPr>
        <p:spPr/>
        <p:txBody>
          <a:bodyPr rtlCol="0"/>
          <a:lstStyle/>
          <a:p>
            <a:pPr rtl="0"/>
            <a:fld id="{6FA84585-79B8-4F0F-A895-5861C5AA85E4}" type="datetime1">
              <a:rPr lang="vi-VN" smtClean="0"/>
              <a:t>24/11/2021</a:t>
            </a:fld>
            <a:endParaRPr lang="vi-VN" dirty="0"/>
          </a:p>
        </p:txBody>
      </p:sp>
    </p:spTree>
    <p:extLst>
      <p:ext uri="{BB962C8B-B14F-4D97-AF65-F5344CB8AC3E}">
        <p14:creationId xmlns:p14="http://schemas.microsoft.com/office/powerpoint/2010/main" val="2253080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Đầu trang của Mục">
    <p:spTree>
      <p:nvGrpSpPr>
        <p:cNvPr id="1" name=""/>
        <p:cNvGrpSpPr/>
        <p:nvPr/>
      </p:nvGrpSpPr>
      <p:grpSpPr>
        <a:xfrm>
          <a:off x="0" y="0"/>
          <a:ext cx="0" cy="0"/>
          <a:chOff x="0" y="0"/>
          <a:chExt cx="0" cy="0"/>
        </a:xfrm>
      </p:grpSpPr>
      <p:sp>
        <p:nvSpPr>
          <p:cNvPr id="7" name="Hình chữ nhật 6"/>
          <p:cNvSpPr/>
          <p:nvPr/>
        </p:nvSpPr>
        <p:spPr bwMode="ltGray">
          <a:xfrm>
            <a:off x="0" y="0"/>
            <a:ext cx="12192000"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vi-VN" dirty="0"/>
          </a:p>
        </p:txBody>
      </p:sp>
      <p:sp>
        <p:nvSpPr>
          <p:cNvPr id="2" name="Tiêu đề 1"/>
          <p:cNvSpPr>
            <a:spLocks noGrp="1"/>
          </p:cNvSpPr>
          <p:nvPr>
            <p:ph type="title"/>
          </p:nvPr>
        </p:nvSpPr>
        <p:spPr>
          <a:xfrm>
            <a:off x="609600" y="3153095"/>
            <a:ext cx="10972800" cy="2286000"/>
          </a:xfrm>
        </p:spPr>
        <p:txBody>
          <a:bodyPr rtlCol="0" anchor="b">
            <a:normAutofit/>
          </a:bodyPr>
          <a:lstStyle>
            <a:lvl1pPr>
              <a:defRPr sz="5800" b="0"/>
            </a:lvl1pPr>
          </a:lstStyle>
          <a:p>
            <a:pPr rtl="0"/>
            <a:r>
              <a:rPr lang="vi-VN"/>
              <a:t>Bấm để sửa kiểu tiêu đề Bản cái</a:t>
            </a:r>
            <a:endParaRPr lang="vi-VN" dirty="0"/>
          </a:p>
        </p:txBody>
      </p:sp>
      <p:cxnSp>
        <p:nvCxnSpPr>
          <p:cNvPr id="8" name="Đường nối Thẳng 7"/>
          <p:cNvCxnSpPr/>
          <p:nvPr/>
        </p:nvCxnSpPr>
        <p:spPr>
          <a:xfrm>
            <a:off x="0" y="57531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Chỗ dành sẵn cho Văn bản 2"/>
          <p:cNvSpPr>
            <a:spLocks noGrp="1"/>
          </p:cNvSpPr>
          <p:nvPr>
            <p:ph type="body" idx="1"/>
          </p:nvPr>
        </p:nvSpPr>
        <p:spPr>
          <a:xfrm>
            <a:off x="603250" y="5864054"/>
            <a:ext cx="10972800" cy="450042"/>
          </a:xfrm>
        </p:spPr>
        <p:txBody>
          <a:bodyPr rtlCol="0" anchor="ctr"/>
          <a:lstStyle>
            <a:lvl1pPr marL="0" indent="0">
              <a:spcBef>
                <a:spcPts val="0"/>
              </a:spcBef>
              <a:buNone/>
              <a:defRPr sz="2000">
                <a:solidFill>
                  <a:schemeClr val="tx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vi-VN"/>
              <a:t>Bấm để chỉnh sửa kiểu văn bản của Bản cái</a:t>
            </a:r>
          </a:p>
        </p:txBody>
      </p:sp>
    </p:spTree>
    <p:extLst>
      <p:ext uri="{BB962C8B-B14F-4D97-AF65-F5344CB8AC3E}">
        <p14:creationId xmlns:p14="http://schemas.microsoft.com/office/powerpoint/2010/main" val="2937242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Hai Nội dung">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vi-VN"/>
              <a:t>Bấm để sửa kiểu tiêu đề Bản cái</a:t>
            </a:r>
            <a:endParaRPr lang="vi-VN" dirty="0"/>
          </a:p>
        </p:txBody>
      </p:sp>
      <p:sp>
        <p:nvSpPr>
          <p:cNvPr id="3" name="Chỗ dành sẵn cho Nội dung 2"/>
          <p:cNvSpPr>
            <a:spLocks noGrp="1"/>
          </p:cNvSpPr>
          <p:nvPr>
            <p:ph sz="half" idx="1"/>
          </p:nvPr>
        </p:nvSpPr>
        <p:spPr>
          <a:xfrm>
            <a:off x="1066800" y="1714501"/>
            <a:ext cx="4752109" cy="4457700"/>
          </a:xfrm>
        </p:spPr>
        <p:txBody>
          <a:bodyPr rtlCol="0">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vi-VN"/>
              <a:t>Bấm để chỉnh sửa kiểu văn bản của Bản cái</a:t>
            </a:r>
          </a:p>
          <a:p>
            <a:pPr lvl="1" rtl="0"/>
            <a:r>
              <a:rPr lang="vi-VN"/>
              <a:t>Mức hai</a:t>
            </a:r>
          </a:p>
          <a:p>
            <a:pPr lvl="2" rtl="0"/>
            <a:r>
              <a:rPr lang="vi-VN"/>
              <a:t>Mức ba</a:t>
            </a:r>
          </a:p>
          <a:p>
            <a:pPr lvl="3" rtl="0"/>
            <a:r>
              <a:rPr lang="vi-VN"/>
              <a:t>Mức bốn</a:t>
            </a:r>
          </a:p>
          <a:p>
            <a:pPr lvl="4" rtl="0"/>
            <a:r>
              <a:rPr lang="vi-VN"/>
              <a:t>Mức năm</a:t>
            </a:r>
            <a:endParaRPr lang="vi-VN" dirty="0"/>
          </a:p>
        </p:txBody>
      </p:sp>
      <p:sp>
        <p:nvSpPr>
          <p:cNvPr id="4" name="Chỗ dành sẵn cho Nội dung 3"/>
          <p:cNvSpPr>
            <a:spLocks noGrp="1"/>
          </p:cNvSpPr>
          <p:nvPr>
            <p:ph sz="half" idx="2"/>
          </p:nvPr>
        </p:nvSpPr>
        <p:spPr>
          <a:xfrm>
            <a:off x="6373091" y="1714501"/>
            <a:ext cx="4752109" cy="4457700"/>
          </a:xfrm>
        </p:spPr>
        <p:txBody>
          <a:bodyPr rtlCol="0">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vi-VN"/>
              <a:t>Bấm để chỉnh sửa kiểu văn bản của Bản cái</a:t>
            </a:r>
          </a:p>
          <a:p>
            <a:pPr lvl="1" rtl="0"/>
            <a:r>
              <a:rPr lang="vi-VN"/>
              <a:t>Mức hai</a:t>
            </a:r>
          </a:p>
          <a:p>
            <a:pPr lvl="2" rtl="0"/>
            <a:r>
              <a:rPr lang="vi-VN"/>
              <a:t>Mức ba</a:t>
            </a:r>
          </a:p>
          <a:p>
            <a:pPr lvl="3" rtl="0"/>
            <a:r>
              <a:rPr lang="vi-VN"/>
              <a:t>Mức bốn</a:t>
            </a:r>
          </a:p>
          <a:p>
            <a:pPr lvl="4" rtl="0"/>
            <a:r>
              <a:rPr lang="vi-VN"/>
              <a:t>Mức năm</a:t>
            </a:r>
            <a:endParaRPr lang="vi-VN" dirty="0"/>
          </a:p>
        </p:txBody>
      </p:sp>
      <p:sp>
        <p:nvSpPr>
          <p:cNvPr id="7" name="Chỗ dành sẵn cho Số Trang chiếu 4"/>
          <p:cNvSpPr>
            <a:spLocks noGrp="1"/>
          </p:cNvSpPr>
          <p:nvPr>
            <p:ph type="sldNum" sz="quarter" idx="12"/>
          </p:nvPr>
        </p:nvSpPr>
        <p:spPr/>
        <p:txBody>
          <a:bodyPr rtlCol="0"/>
          <a:lstStyle/>
          <a:p>
            <a:pPr rtl="0"/>
            <a:fld id="{5F4C9F40-B079-4B71-A627-7266DFEA7F03}" type="slidenum">
              <a:rPr lang="vi-VN"/>
              <a:t>‹#›</a:t>
            </a:fld>
            <a:endParaRPr lang="vi-VN" dirty="0"/>
          </a:p>
        </p:txBody>
      </p:sp>
      <p:sp>
        <p:nvSpPr>
          <p:cNvPr id="6" name="Chỗ dành sẵn cho Chân trang 5"/>
          <p:cNvSpPr>
            <a:spLocks noGrp="1"/>
          </p:cNvSpPr>
          <p:nvPr>
            <p:ph type="ftr" sz="quarter" idx="11"/>
          </p:nvPr>
        </p:nvSpPr>
        <p:spPr/>
        <p:txBody>
          <a:bodyPr rtlCol="0"/>
          <a:lstStyle/>
          <a:p>
            <a:pPr rtl="0"/>
            <a:endParaRPr lang="vi-VN" dirty="0"/>
          </a:p>
        </p:txBody>
      </p:sp>
      <p:sp>
        <p:nvSpPr>
          <p:cNvPr id="5" name="Chỗ dành sẵn cho Ngày 6"/>
          <p:cNvSpPr>
            <a:spLocks noGrp="1"/>
          </p:cNvSpPr>
          <p:nvPr>
            <p:ph type="dt" sz="half" idx="10"/>
          </p:nvPr>
        </p:nvSpPr>
        <p:spPr/>
        <p:txBody>
          <a:bodyPr rtlCol="0"/>
          <a:lstStyle/>
          <a:p>
            <a:pPr rtl="0"/>
            <a:fld id="{D05C7A61-3ECD-4714-9D7E-7A35C3C72DEA}" type="datetime1">
              <a:rPr lang="vi-VN" smtClean="0"/>
              <a:t>24/11/2021</a:t>
            </a:fld>
            <a:endParaRPr lang="vi-VN" dirty="0"/>
          </a:p>
        </p:txBody>
      </p:sp>
    </p:spTree>
    <p:extLst>
      <p:ext uri="{BB962C8B-B14F-4D97-AF65-F5344CB8AC3E}">
        <p14:creationId xmlns:p14="http://schemas.microsoft.com/office/powerpoint/2010/main" val="4072386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So sánh">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vi-VN"/>
              <a:t>Bấm để sửa kiểu tiêu đề Bản cái</a:t>
            </a:r>
            <a:endParaRPr lang="vi-VN" dirty="0"/>
          </a:p>
        </p:txBody>
      </p:sp>
      <p:sp>
        <p:nvSpPr>
          <p:cNvPr id="3" name="Chỗ dành sẵn cho Văn bản 2"/>
          <p:cNvSpPr>
            <a:spLocks noGrp="1"/>
          </p:cNvSpPr>
          <p:nvPr>
            <p:ph type="body" idx="1"/>
          </p:nvPr>
        </p:nvSpPr>
        <p:spPr>
          <a:xfrm>
            <a:off x="1066800" y="1529541"/>
            <a:ext cx="4754880" cy="811583"/>
          </a:xfrm>
        </p:spPr>
        <p:txBody>
          <a:bodyPr rtlCol="0"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vi-VN"/>
              <a:t>Bấm để chỉnh sửa kiểu văn bản của Bản cái</a:t>
            </a:r>
          </a:p>
        </p:txBody>
      </p:sp>
      <p:sp>
        <p:nvSpPr>
          <p:cNvPr id="4" name="Chỗ dành sẵn cho Nội dung 3"/>
          <p:cNvSpPr>
            <a:spLocks noGrp="1"/>
          </p:cNvSpPr>
          <p:nvPr>
            <p:ph sz="half" idx="2"/>
          </p:nvPr>
        </p:nvSpPr>
        <p:spPr>
          <a:xfrm>
            <a:off x="1066800" y="2484692"/>
            <a:ext cx="4754880" cy="3687508"/>
          </a:xfrm>
        </p:spPr>
        <p:txBody>
          <a:bodyPr rtlCol="0"/>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vi-VN"/>
              <a:t>Bấm để chỉnh sửa kiểu văn bản của Bản cái</a:t>
            </a:r>
          </a:p>
          <a:p>
            <a:pPr lvl="1" rtl="0"/>
            <a:r>
              <a:rPr lang="vi-VN"/>
              <a:t>Mức hai</a:t>
            </a:r>
          </a:p>
          <a:p>
            <a:pPr lvl="2" rtl="0"/>
            <a:r>
              <a:rPr lang="vi-VN"/>
              <a:t>Mức ba</a:t>
            </a:r>
          </a:p>
          <a:p>
            <a:pPr lvl="3" rtl="0"/>
            <a:r>
              <a:rPr lang="vi-VN"/>
              <a:t>Mức bốn</a:t>
            </a:r>
          </a:p>
          <a:p>
            <a:pPr lvl="4" rtl="0"/>
            <a:r>
              <a:rPr lang="vi-VN"/>
              <a:t>Mức năm</a:t>
            </a:r>
            <a:endParaRPr lang="vi-VN" dirty="0"/>
          </a:p>
        </p:txBody>
      </p:sp>
      <p:sp>
        <p:nvSpPr>
          <p:cNvPr id="5" name="Chỗ dành sẵn cho Văn bản 4"/>
          <p:cNvSpPr>
            <a:spLocks noGrp="1"/>
          </p:cNvSpPr>
          <p:nvPr>
            <p:ph type="body" sz="quarter" idx="3"/>
          </p:nvPr>
        </p:nvSpPr>
        <p:spPr>
          <a:xfrm>
            <a:off x="6370320" y="1529541"/>
            <a:ext cx="4754880" cy="811583"/>
          </a:xfrm>
        </p:spPr>
        <p:txBody>
          <a:bodyPr rtlCol="0"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vi-VN"/>
              <a:t>Bấm để chỉnh sửa kiểu văn bản của Bản cái</a:t>
            </a:r>
          </a:p>
        </p:txBody>
      </p:sp>
      <p:sp>
        <p:nvSpPr>
          <p:cNvPr id="6" name="Chỗ dành sẵn cho Nội dung 5"/>
          <p:cNvSpPr>
            <a:spLocks noGrp="1"/>
          </p:cNvSpPr>
          <p:nvPr>
            <p:ph sz="quarter" idx="4"/>
          </p:nvPr>
        </p:nvSpPr>
        <p:spPr>
          <a:xfrm>
            <a:off x="6370320" y="2484692"/>
            <a:ext cx="4754880" cy="3687508"/>
          </a:xfrm>
        </p:spPr>
        <p:txBody>
          <a:bodyPr rtlCol="0"/>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vi-VN"/>
              <a:t>Bấm để chỉnh sửa kiểu văn bản của Bản cái</a:t>
            </a:r>
          </a:p>
          <a:p>
            <a:pPr lvl="1" rtl="0"/>
            <a:r>
              <a:rPr lang="vi-VN"/>
              <a:t>Mức hai</a:t>
            </a:r>
          </a:p>
          <a:p>
            <a:pPr lvl="2" rtl="0"/>
            <a:r>
              <a:rPr lang="vi-VN"/>
              <a:t>Mức ba</a:t>
            </a:r>
          </a:p>
          <a:p>
            <a:pPr lvl="3" rtl="0"/>
            <a:r>
              <a:rPr lang="vi-VN"/>
              <a:t>Mức bốn</a:t>
            </a:r>
          </a:p>
          <a:p>
            <a:pPr lvl="4" rtl="0"/>
            <a:r>
              <a:rPr lang="vi-VN"/>
              <a:t>Mức năm</a:t>
            </a:r>
            <a:endParaRPr lang="vi-VN" dirty="0"/>
          </a:p>
        </p:txBody>
      </p:sp>
      <p:sp>
        <p:nvSpPr>
          <p:cNvPr id="9" name="Chỗ dành sẵn cho Số Trang chiếu 6"/>
          <p:cNvSpPr>
            <a:spLocks noGrp="1"/>
          </p:cNvSpPr>
          <p:nvPr>
            <p:ph type="sldNum" sz="quarter" idx="12"/>
          </p:nvPr>
        </p:nvSpPr>
        <p:spPr/>
        <p:txBody>
          <a:bodyPr rtlCol="0"/>
          <a:lstStyle/>
          <a:p>
            <a:pPr rtl="0"/>
            <a:fld id="{5F4C9F40-B079-4B71-A627-7266DFEA7F03}" type="slidenum">
              <a:rPr lang="vi-VN"/>
              <a:t>‹#›</a:t>
            </a:fld>
            <a:endParaRPr lang="vi-VN" dirty="0"/>
          </a:p>
        </p:txBody>
      </p:sp>
      <p:sp>
        <p:nvSpPr>
          <p:cNvPr id="8" name="Chỗ dành sẵn cho Chân trang 7"/>
          <p:cNvSpPr>
            <a:spLocks noGrp="1"/>
          </p:cNvSpPr>
          <p:nvPr>
            <p:ph type="ftr" sz="quarter" idx="11"/>
          </p:nvPr>
        </p:nvSpPr>
        <p:spPr/>
        <p:txBody>
          <a:bodyPr rtlCol="0"/>
          <a:lstStyle/>
          <a:p>
            <a:pPr rtl="0"/>
            <a:endParaRPr lang="vi-VN" dirty="0"/>
          </a:p>
        </p:txBody>
      </p:sp>
      <p:sp>
        <p:nvSpPr>
          <p:cNvPr id="7" name="Chỗ dành sẵn cho Ngày 8"/>
          <p:cNvSpPr>
            <a:spLocks noGrp="1"/>
          </p:cNvSpPr>
          <p:nvPr>
            <p:ph type="dt" sz="half" idx="10"/>
          </p:nvPr>
        </p:nvSpPr>
        <p:spPr/>
        <p:txBody>
          <a:bodyPr rtlCol="0"/>
          <a:lstStyle/>
          <a:p>
            <a:pPr rtl="0"/>
            <a:fld id="{C785C9CD-7DDF-4EA3-BE90-7DFB657C8D8F}" type="datetime1">
              <a:rPr lang="vi-VN" smtClean="0"/>
              <a:t>24/11/2021</a:t>
            </a:fld>
            <a:endParaRPr lang="vi-VN" dirty="0"/>
          </a:p>
        </p:txBody>
      </p:sp>
    </p:spTree>
    <p:extLst>
      <p:ext uri="{BB962C8B-B14F-4D97-AF65-F5344CB8AC3E}">
        <p14:creationId xmlns:p14="http://schemas.microsoft.com/office/powerpoint/2010/main" val="960624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hỉ Tiêu đề">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vi-VN"/>
              <a:t>Bấm để sửa kiểu tiêu đề Bản cái</a:t>
            </a:r>
            <a:endParaRPr lang="vi-VN" dirty="0"/>
          </a:p>
        </p:txBody>
      </p:sp>
      <p:sp>
        <p:nvSpPr>
          <p:cNvPr id="5" name="Chỗ dành sẵn cho Số hiệu Trang chiếu 2"/>
          <p:cNvSpPr>
            <a:spLocks noGrp="1"/>
          </p:cNvSpPr>
          <p:nvPr>
            <p:ph type="sldNum" sz="quarter" idx="12"/>
          </p:nvPr>
        </p:nvSpPr>
        <p:spPr/>
        <p:txBody>
          <a:bodyPr rtlCol="0"/>
          <a:lstStyle/>
          <a:p>
            <a:pPr rtl="0"/>
            <a:fld id="{5F4C9F40-B079-4B71-A627-7266DFEA7F03}" type="slidenum">
              <a:rPr lang="vi-VN"/>
              <a:t>‹#›</a:t>
            </a:fld>
            <a:endParaRPr lang="vi-VN" dirty="0"/>
          </a:p>
        </p:txBody>
      </p:sp>
      <p:sp>
        <p:nvSpPr>
          <p:cNvPr id="4" name="Chỗ dành sẵn cho Chân trang 3"/>
          <p:cNvSpPr>
            <a:spLocks noGrp="1"/>
          </p:cNvSpPr>
          <p:nvPr>
            <p:ph type="ftr" sz="quarter" idx="11"/>
          </p:nvPr>
        </p:nvSpPr>
        <p:spPr/>
        <p:txBody>
          <a:bodyPr rtlCol="0"/>
          <a:lstStyle/>
          <a:p>
            <a:pPr rtl="0"/>
            <a:endParaRPr lang="vi-VN" dirty="0"/>
          </a:p>
        </p:txBody>
      </p:sp>
      <p:sp>
        <p:nvSpPr>
          <p:cNvPr id="3" name="Chỗ dành sẵn cho Ngày 5"/>
          <p:cNvSpPr>
            <a:spLocks noGrp="1"/>
          </p:cNvSpPr>
          <p:nvPr>
            <p:ph type="dt" sz="half" idx="10"/>
          </p:nvPr>
        </p:nvSpPr>
        <p:spPr/>
        <p:txBody>
          <a:bodyPr rtlCol="0"/>
          <a:lstStyle/>
          <a:p>
            <a:pPr rtl="0"/>
            <a:fld id="{0EF71C6C-5388-495B-B692-B3F6E6DC2186}" type="datetime1">
              <a:rPr lang="vi-VN" smtClean="0"/>
              <a:t>24/11/2021</a:t>
            </a:fld>
            <a:endParaRPr lang="vi-VN" dirty="0"/>
          </a:p>
        </p:txBody>
      </p:sp>
    </p:spTree>
    <p:extLst>
      <p:ext uri="{BB962C8B-B14F-4D97-AF65-F5344CB8AC3E}">
        <p14:creationId xmlns:p14="http://schemas.microsoft.com/office/powerpoint/2010/main" val="2515942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rống">
    <p:spTree>
      <p:nvGrpSpPr>
        <p:cNvPr id="1" name=""/>
        <p:cNvGrpSpPr/>
        <p:nvPr/>
      </p:nvGrpSpPr>
      <p:grpSpPr>
        <a:xfrm>
          <a:off x="0" y="0"/>
          <a:ext cx="0" cy="0"/>
          <a:chOff x="0" y="0"/>
          <a:chExt cx="0" cy="0"/>
        </a:xfrm>
      </p:grpSpPr>
      <p:sp>
        <p:nvSpPr>
          <p:cNvPr id="4" name="Chỗ dành sẵn cho Số hiệu Trang chiếu 1"/>
          <p:cNvSpPr>
            <a:spLocks noGrp="1"/>
          </p:cNvSpPr>
          <p:nvPr>
            <p:ph type="sldNum" sz="quarter" idx="12"/>
          </p:nvPr>
        </p:nvSpPr>
        <p:spPr/>
        <p:txBody>
          <a:bodyPr rtlCol="0"/>
          <a:lstStyle/>
          <a:p>
            <a:pPr rtl="0"/>
            <a:fld id="{5F4C9F40-B079-4B71-A627-7266DFEA7F03}" type="slidenum">
              <a:rPr lang="vi-VN"/>
              <a:t>‹#›</a:t>
            </a:fld>
            <a:endParaRPr lang="vi-VN" dirty="0"/>
          </a:p>
        </p:txBody>
      </p:sp>
      <p:sp>
        <p:nvSpPr>
          <p:cNvPr id="3" name="Chỗ dành sẵn cho Chân trang 2"/>
          <p:cNvSpPr>
            <a:spLocks noGrp="1"/>
          </p:cNvSpPr>
          <p:nvPr>
            <p:ph type="ftr" sz="quarter" idx="11"/>
          </p:nvPr>
        </p:nvSpPr>
        <p:spPr/>
        <p:txBody>
          <a:bodyPr rtlCol="0"/>
          <a:lstStyle/>
          <a:p>
            <a:pPr rtl="0"/>
            <a:endParaRPr lang="vi-VN" dirty="0"/>
          </a:p>
        </p:txBody>
      </p:sp>
      <p:sp>
        <p:nvSpPr>
          <p:cNvPr id="2" name="Chỗ dành sẵn cho Ngày 3"/>
          <p:cNvSpPr>
            <a:spLocks noGrp="1"/>
          </p:cNvSpPr>
          <p:nvPr>
            <p:ph type="dt" sz="half" idx="10"/>
          </p:nvPr>
        </p:nvSpPr>
        <p:spPr/>
        <p:txBody>
          <a:bodyPr rtlCol="0"/>
          <a:lstStyle/>
          <a:p>
            <a:pPr rtl="0"/>
            <a:fld id="{B36A32A2-A6D6-4A11-BA2E-685BB1315293}" type="datetime1">
              <a:rPr lang="vi-VN" smtClean="0"/>
              <a:t>24/11/2021</a:t>
            </a:fld>
            <a:endParaRPr lang="vi-VN" dirty="0"/>
          </a:p>
        </p:txBody>
      </p:sp>
    </p:spTree>
    <p:extLst>
      <p:ext uri="{BB962C8B-B14F-4D97-AF65-F5344CB8AC3E}">
        <p14:creationId xmlns:p14="http://schemas.microsoft.com/office/powerpoint/2010/main" val="2756335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Nội dung có Chú thích">
    <p:spTree>
      <p:nvGrpSpPr>
        <p:cNvPr id="1" name=""/>
        <p:cNvGrpSpPr/>
        <p:nvPr/>
      </p:nvGrpSpPr>
      <p:grpSpPr>
        <a:xfrm>
          <a:off x="0" y="0"/>
          <a:ext cx="0" cy="0"/>
          <a:chOff x="0" y="0"/>
          <a:chExt cx="0" cy="0"/>
        </a:xfrm>
      </p:grpSpPr>
      <p:sp>
        <p:nvSpPr>
          <p:cNvPr id="13" name="Hình chữ nhật 12"/>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vi-VN" noProof="0" dirty="0"/>
          </a:p>
        </p:txBody>
      </p:sp>
      <p:cxnSp>
        <p:nvCxnSpPr>
          <p:cNvPr id="9" name="Đường nối Thẳng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êu đề 1"/>
          <p:cNvSpPr>
            <a:spLocks noGrp="1"/>
          </p:cNvSpPr>
          <p:nvPr>
            <p:ph type="title"/>
          </p:nvPr>
        </p:nvSpPr>
        <p:spPr>
          <a:xfrm>
            <a:off x="380519" y="465512"/>
            <a:ext cx="3506162" cy="1600200"/>
          </a:xfrm>
        </p:spPr>
        <p:txBody>
          <a:bodyPr rtlCol="0" anchor="t">
            <a:normAutofit/>
          </a:bodyPr>
          <a:lstStyle>
            <a:lvl1pPr>
              <a:defRPr sz="2800" b="0"/>
            </a:lvl1pPr>
          </a:lstStyle>
          <a:p>
            <a:pPr rtl="0"/>
            <a:r>
              <a:rPr lang="vi-VN" noProof="0"/>
              <a:t>Bấm để sửa kiểu tiêu đề Bản cái</a:t>
            </a:r>
            <a:endParaRPr lang="vi-VN" noProof="0" dirty="0"/>
          </a:p>
        </p:txBody>
      </p:sp>
      <p:sp>
        <p:nvSpPr>
          <p:cNvPr id="4" name="Chỗ dành sẵn cho Văn bản 3"/>
          <p:cNvSpPr>
            <a:spLocks noGrp="1"/>
          </p:cNvSpPr>
          <p:nvPr>
            <p:ph type="body" sz="half" idx="2"/>
          </p:nvPr>
        </p:nvSpPr>
        <p:spPr>
          <a:xfrm>
            <a:off x="380519" y="3746500"/>
            <a:ext cx="3506162" cy="2425700"/>
          </a:xfrm>
        </p:spPr>
        <p:txBody>
          <a:bodyPr rtlCol="0"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vi-VN" noProof="0"/>
              <a:t>Bấm để chỉnh sửa kiểu văn bản của Bản cái</a:t>
            </a:r>
          </a:p>
        </p:txBody>
      </p:sp>
      <p:sp>
        <p:nvSpPr>
          <p:cNvPr id="3" name="Chỗ dành sẵn cho Nội dung 2"/>
          <p:cNvSpPr>
            <a:spLocks noGrp="1"/>
          </p:cNvSpPr>
          <p:nvPr>
            <p:ph idx="1"/>
          </p:nvPr>
        </p:nvSpPr>
        <p:spPr>
          <a:xfrm>
            <a:off x="4699000" y="465513"/>
            <a:ext cx="7048500" cy="5935287"/>
          </a:xfrm>
        </p:spPr>
        <p:txBody>
          <a:bodyPr rtlCol="0">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vi-VN" noProof="0"/>
              <a:t>Bấm để chỉnh sửa kiểu văn bản của Bản cái</a:t>
            </a:r>
          </a:p>
          <a:p>
            <a:pPr lvl="1" rtl="0"/>
            <a:r>
              <a:rPr lang="vi-VN" noProof="0"/>
              <a:t>Mức hai</a:t>
            </a:r>
          </a:p>
          <a:p>
            <a:pPr lvl="2" rtl="0"/>
            <a:r>
              <a:rPr lang="vi-VN" noProof="0"/>
              <a:t>Mức ba</a:t>
            </a:r>
          </a:p>
          <a:p>
            <a:pPr lvl="3" rtl="0"/>
            <a:r>
              <a:rPr lang="vi-VN" noProof="0"/>
              <a:t>Mức bốn</a:t>
            </a:r>
          </a:p>
          <a:p>
            <a:pPr lvl="4" rtl="0"/>
            <a:r>
              <a:rPr lang="vi-VN" noProof="0"/>
              <a:t>Mức năm</a:t>
            </a:r>
            <a:endParaRPr lang="vi-VN" noProof="0" dirty="0"/>
          </a:p>
        </p:txBody>
      </p:sp>
    </p:spTree>
    <p:extLst>
      <p:ext uri="{BB962C8B-B14F-4D97-AF65-F5344CB8AC3E}">
        <p14:creationId xmlns:p14="http://schemas.microsoft.com/office/powerpoint/2010/main" val="3002018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2688">
          <p15:clr>
            <a:srgbClr val="FBAE40"/>
          </p15:clr>
        </p15:guide>
        <p15:guide id="2" orient="horz" pos="288">
          <p15:clr>
            <a:srgbClr val="FBAE40"/>
          </p15:clr>
        </p15:guide>
        <p15:guide id="3" orient="horz" pos="4032">
          <p15:clr>
            <a:srgbClr val="FBAE40"/>
          </p15:clr>
        </p15:guide>
        <p15:guide id="4" pos="295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Ảnh có Chú thích">
    <p:spTree>
      <p:nvGrpSpPr>
        <p:cNvPr id="1" name=""/>
        <p:cNvGrpSpPr/>
        <p:nvPr/>
      </p:nvGrpSpPr>
      <p:grpSpPr>
        <a:xfrm>
          <a:off x="0" y="0"/>
          <a:ext cx="0" cy="0"/>
          <a:chOff x="0" y="0"/>
          <a:chExt cx="0" cy="0"/>
        </a:xfrm>
      </p:grpSpPr>
      <p:sp>
        <p:nvSpPr>
          <p:cNvPr id="8" name="Hình chữ nhật 7"/>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vi-VN" dirty="0"/>
          </a:p>
        </p:txBody>
      </p:sp>
      <p:cxnSp>
        <p:nvCxnSpPr>
          <p:cNvPr id="9" name="Đường nối Thẳng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êu đề 1"/>
          <p:cNvSpPr>
            <a:spLocks noGrp="1"/>
          </p:cNvSpPr>
          <p:nvPr>
            <p:ph type="title"/>
          </p:nvPr>
        </p:nvSpPr>
        <p:spPr>
          <a:xfrm>
            <a:off x="384048" y="466344"/>
            <a:ext cx="3502152" cy="1600200"/>
          </a:xfrm>
        </p:spPr>
        <p:txBody>
          <a:bodyPr rtlCol="0" anchor="t">
            <a:normAutofit/>
          </a:bodyPr>
          <a:lstStyle>
            <a:lvl1pPr>
              <a:defRPr sz="2800" b="0"/>
            </a:lvl1pPr>
          </a:lstStyle>
          <a:p>
            <a:pPr rtl="0"/>
            <a:r>
              <a:rPr lang="vi-VN"/>
              <a:t>Bấm để sửa kiểu tiêu đề Bản cái</a:t>
            </a:r>
            <a:endParaRPr lang="vi-VN" dirty="0"/>
          </a:p>
        </p:txBody>
      </p:sp>
      <p:sp>
        <p:nvSpPr>
          <p:cNvPr id="4" name="Chỗ dành sẵn cho Văn bản 3"/>
          <p:cNvSpPr>
            <a:spLocks noGrp="1"/>
          </p:cNvSpPr>
          <p:nvPr>
            <p:ph type="body" sz="half" idx="2"/>
          </p:nvPr>
        </p:nvSpPr>
        <p:spPr>
          <a:xfrm>
            <a:off x="384048" y="3749040"/>
            <a:ext cx="3502152" cy="2423160"/>
          </a:xfrm>
        </p:spPr>
        <p:txBody>
          <a:bodyPr rtlCol="0"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vi-VN"/>
              <a:t>Bấm để chỉnh sửa kiểu văn bản của Bản cái</a:t>
            </a:r>
          </a:p>
        </p:txBody>
      </p:sp>
      <p:sp>
        <p:nvSpPr>
          <p:cNvPr id="3" name="Chỗ dành sẵn cho Ảnh 2" descr="Chỗ dành sẵn trống để thêm một hình ảnh. Bấm vào chỗ dành sẵn, rồi chọn hình ảnh mà bạn muốn thêm"/>
          <p:cNvSpPr>
            <a:spLocks noGrp="1"/>
          </p:cNvSpPr>
          <p:nvPr>
            <p:ph type="pic" idx="1"/>
          </p:nvPr>
        </p:nvSpPr>
        <p:spPr>
          <a:xfrm>
            <a:off x="4309872" y="0"/>
            <a:ext cx="7882128" cy="6858000"/>
          </a:xfrm>
        </p:spPr>
        <p:txBody>
          <a:bodyPr tIns="731520" rtlCol="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vi-VN"/>
              <a:t>Bấm biểu tượng để thêm hình ảnh</a:t>
            </a:r>
            <a:endParaRPr lang="vi-VN" dirty="0"/>
          </a:p>
        </p:txBody>
      </p:sp>
    </p:spTree>
    <p:extLst>
      <p:ext uri="{BB962C8B-B14F-4D97-AF65-F5344CB8AC3E}">
        <p14:creationId xmlns:p14="http://schemas.microsoft.com/office/powerpoint/2010/main" val="934938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Hình chữ nhật 6"/>
          <p:cNvSpPr/>
          <p:nvPr/>
        </p:nvSpPr>
        <p:spPr bwMode="ltGray">
          <a:xfrm>
            <a:off x="0" y="0"/>
            <a:ext cx="12192000" cy="137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vi-VN" dirty="0"/>
          </a:p>
        </p:txBody>
      </p:sp>
      <p:sp>
        <p:nvSpPr>
          <p:cNvPr id="2" name="Chỗ dành sẵn cho Tiêu đề 1"/>
          <p:cNvSpPr>
            <a:spLocks noGrp="1"/>
          </p:cNvSpPr>
          <p:nvPr>
            <p:ph type="title"/>
          </p:nvPr>
        </p:nvSpPr>
        <p:spPr bwMode="auto">
          <a:xfrm>
            <a:off x="1066800" y="127000"/>
            <a:ext cx="10058400" cy="1097280"/>
          </a:xfrm>
          <a:prstGeom prst="rect">
            <a:avLst/>
          </a:prstGeom>
        </p:spPr>
        <p:txBody>
          <a:bodyPr vert="horz" lIns="91440" tIns="45720" rIns="91440" bIns="45720" rtlCol="0" anchor="ctr">
            <a:normAutofit/>
          </a:bodyPr>
          <a:lstStyle/>
          <a:p>
            <a:pPr rtl="0"/>
            <a:r>
              <a:rPr lang="vi-VN" dirty="0" err="1"/>
              <a:t>Bấm</a:t>
            </a:r>
            <a:r>
              <a:rPr lang="vi-VN" dirty="0"/>
              <a:t> </a:t>
            </a:r>
            <a:r>
              <a:rPr lang="vi-VN" dirty="0" err="1"/>
              <a:t>để</a:t>
            </a:r>
            <a:r>
              <a:rPr lang="vi-VN" dirty="0"/>
              <a:t> </a:t>
            </a:r>
            <a:r>
              <a:rPr lang="vi-VN" dirty="0" err="1"/>
              <a:t>chỉnh</a:t>
            </a:r>
            <a:r>
              <a:rPr lang="vi-VN" dirty="0"/>
              <a:t> </a:t>
            </a:r>
            <a:r>
              <a:rPr lang="vi-VN" dirty="0" err="1"/>
              <a:t>sửa</a:t>
            </a:r>
            <a:r>
              <a:rPr lang="vi-VN" dirty="0"/>
              <a:t> </a:t>
            </a:r>
            <a:r>
              <a:rPr lang="vi-VN" dirty="0" err="1"/>
              <a:t>kiểu</a:t>
            </a:r>
            <a:r>
              <a:rPr lang="vi-VN" dirty="0"/>
              <a:t> tiêu đề Bản cái</a:t>
            </a:r>
          </a:p>
        </p:txBody>
      </p:sp>
      <p:cxnSp>
        <p:nvCxnSpPr>
          <p:cNvPr id="9" name="Đường nối Thẳng 8"/>
          <p:cNvCxnSpPr/>
          <p:nvPr/>
        </p:nvCxnSpPr>
        <p:spPr>
          <a:xfrm>
            <a:off x="0" y="13716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Chỗ dành sẵn cho Văn bản 2"/>
          <p:cNvSpPr>
            <a:spLocks noGrp="1"/>
          </p:cNvSpPr>
          <p:nvPr>
            <p:ph type="body" idx="1"/>
          </p:nvPr>
        </p:nvSpPr>
        <p:spPr>
          <a:xfrm>
            <a:off x="1066800" y="1714500"/>
            <a:ext cx="10058400" cy="4457700"/>
          </a:xfrm>
          <a:prstGeom prst="rect">
            <a:avLst/>
          </a:prstGeom>
        </p:spPr>
        <p:txBody>
          <a:bodyPr vert="horz" lIns="91440" tIns="45720" rIns="91440" bIns="45720" rtlCol="0">
            <a:normAutofit/>
          </a:bodyPr>
          <a:lstStyle/>
          <a:p>
            <a:pPr lvl="0" rtl="0"/>
            <a:r>
              <a:rPr lang="vi-VN" dirty="0" err="1"/>
              <a:t>Bấm</a:t>
            </a:r>
            <a:r>
              <a:rPr lang="vi-VN" dirty="0"/>
              <a:t> </a:t>
            </a:r>
            <a:r>
              <a:rPr lang="vi-VN" dirty="0" err="1"/>
              <a:t>để</a:t>
            </a:r>
            <a:r>
              <a:rPr lang="vi-VN" dirty="0"/>
              <a:t> </a:t>
            </a:r>
            <a:r>
              <a:rPr lang="vi-VN" dirty="0" err="1"/>
              <a:t>chỉnh</a:t>
            </a:r>
            <a:r>
              <a:rPr lang="vi-VN" dirty="0"/>
              <a:t> </a:t>
            </a:r>
            <a:r>
              <a:rPr lang="vi-VN" dirty="0" err="1"/>
              <a:t>sửa</a:t>
            </a:r>
            <a:r>
              <a:rPr lang="vi-VN" dirty="0"/>
              <a:t> </a:t>
            </a:r>
            <a:r>
              <a:rPr lang="vi-VN" dirty="0" err="1"/>
              <a:t>kiểu</a:t>
            </a:r>
            <a:r>
              <a:rPr lang="vi-VN" dirty="0"/>
              <a:t> văn bản </a:t>
            </a:r>
            <a:r>
              <a:rPr lang="vi-VN" dirty="0" err="1"/>
              <a:t>Bản</a:t>
            </a:r>
            <a:r>
              <a:rPr lang="vi-VN" dirty="0"/>
              <a:t> cái</a:t>
            </a:r>
          </a:p>
          <a:p>
            <a:pPr lvl="1" rtl="0"/>
            <a:r>
              <a:rPr lang="vi-VN" dirty="0" err="1"/>
              <a:t>Mức</a:t>
            </a:r>
            <a:r>
              <a:rPr lang="vi-VN" dirty="0"/>
              <a:t> hai</a:t>
            </a:r>
          </a:p>
          <a:p>
            <a:pPr lvl="2" rtl="0"/>
            <a:r>
              <a:rPr lang="vi-VN" dirty="0" err="1"/>
              <a:t>Mức</a:t>
            </a:r>
            <a:r>
              <a:rPr lang="vi-VN" dirty="0"/>
              <a:t> ba</a:t>
            </a:r>
          </a:p>
          <a:p>
            <a:pPr lvl="3" rtl="0"/>
            <a:r>
              <a:rPr lang="vi-VN" dirty="0" err="1"/>
              <a:t>Mức</a:t>
            </a:r>
            <a:r>
              <a:rPr lang="vi-VN" dirty="0"/>
              <a:t> bốn</a:t>
            </a:r>
          </a:p>
          <a:p>
            <a:pPr lvl="4" rtl="0"/>
            <a:r>
              <a:rPr lang="vi-VN" dirty="0" err="1"/>
              <a:t>Mức</a:t>
            </a:r>
            <a:r>
              <a:rPr lang="vi-VN" dirty="0"/>
              <a:t> năm</a:t>
            </a:r>
          </a:p>
        </p:txBody>
      </p:sp>
      <p:sp>
        <p:nvSpPr>
          <p:cNvPr id="6" name="Chỗ dành sẵn cho Số Trang chiếu 5"/>
          <p:cNvSpPr>
            <a:spLocks noGrp="1"/>
          </p:cNvSpPr>
          <p:nvPr>
            <p:ph type="sldNum" sz="quarter" idx="4"/>
          </p:nvPr>
        </p:nvSpPr>
        <p:spPr>
          <a:xfrm>
            <a:off x="85724" y="6394450"/>
            <a:ext cx="523875"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pPr rtl="0"/>
            <a:fld id="{5F4C9F40-B079-4B71-A627-7266DFEA7F03}" type="slidenum">
              <a:rPr lang="vi-VN"/>
              <a:pPr/>
              <a:t>‹#›</a:t>
            </a:fld>
            <a:endParaRPr lang="vi-VN" dirty="0"/>
          </a:p>
        </p:txBody>
      </p:sp>
      <p:sp>
        <p:nvSpPr>
          <p:cNvPr id="5" name="Chỗ dành sẵn cho Chân trang 4"/>
          <p:cNvSpPr>
            <a:spLocks noGrp="1"/>
          </p:cNvSpPr>
          <p:nvPr>
            <p:ph type="ftr" sz="quarter" idx="3"/>
          </p:nvPr>
        </p:nvSpPr>
        <p:spPr>
          <a:xfrm>
            <a:off x="809625" y="6394450"/>
            <a:ext cx="8134350" cy="274320"/>
          </a:xfrm>
          <a:prstGeom prst="rect">
            <a:avLst/>
          </a:prstGeom>
        </p:spPr>
        <p:txBody>
          <a:bodyPr vert="horz" lIns="91440" tIns="45720" rIns="91440" bIns="45720" rtlCol="0" anchor="ctr"/>
          <a:lstStyle>
            <a:lvl1pPr algn="l">
              <a:defRPr sz="1200">
                <a:solidFill>
                  <a:schemeClr val="tx1">
                    <a:lumMod val="50000"/>
                  </a:schemeClr>
                </a:solidFill>
              </a:defRPr>
            </a:lvl1pPr>
          </a:lstStyle>
          <a:p>
            <a:pPr rtl="0"/>
            <a:endParaRPr lang="vi-VN" dirty="0"/>
          </a:p>
        </p:txBody>
      </p:sp>
      <p:sp>
        <p:nvSpPr>
          <p:cNvPr id="4" name="Chỗ dành sẵn cho Ngày 3"/>
          <p:cNvSpPr>
            <a:spLocks noGrp="1"/>
          </p:cNvSpPr>
          <p:nvPr>
            <p:ph type="dt" sz="half" idx="2"/>
          </p:nvPr>
        </p:nvSpPr>
        <p:spPr>
          <a:xfrm>
            <a:off x="9486900" y="6394450"/>
            <a:ext cx="2324100"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pPr rtl="0"/>
            <a:fld id="{30451327-FF6E-435E-9D4C-C963D10F912B}" type="datetime1">
              <a:rPr lang="vi-VN" smtClean="0"/>
              <a:t>24/11/2021</a:t>
            </a:fld>
            <a:endParaRPr lang="vi-VN" dirty="0"/>
          </a:p>
        </p:txBody>
      </p:sp>
    </p:spTree>
    <p:extLst>
      <p:ext uri="{BB962C8B-B14F-4D97-AF65-F5344CB8AC3E}">
        <p14:creationId xmlns:p14="http://schemas.microsoft.com/office/powerpoint/2010/main" val="127595847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400" kern="1200">
          <a:solidFill>
            <a:schemeClr val="tx1"/>
          </a:solidFill>
          <a:latin typeface="+mj-lt"/>
          <a:ea typeface="+mj-ea"/>
          <a:cs typeface="+mj-cs"/>
        </a:defRPr>
      </a:lvl1pPr>
    </p:titleStyle>
    <p:bodyStyle>
      <a:lvl1pPr marL="274320" indent="-274320" algn="l" defTabSz="914400" rtl="0" eaLnBrk="1" latinLnBrk="0" hangingPunct="1">
        <a:spcBef>
          <a:spcPts val="2200"/>
        </a:spcBef>
        <a:buClr>
          <a:schemeClr val="tx1">
            <a:lumMod val="65000"/>
          </a:schemeClr>
        </a:buClr>
        <a:buFont typeface="Arial" pitchFamily="34" charset="0"/>
        <a:buChar char="•"/>
        <a:defRPr sz="2200" kern="1200">
          <a:solidFill>
            <a:schemeClr val="tx1"/>
          </a:solidFill>
          <a:latin typeface="+mn-lt"/>
          <a:ea typeface="+mn-ea"/>
          <a:cs typeface="+mn-cs"/>
        </a:defRPr>
      </a:lvl1pPr>
      <a:lvl2pPr marL="594360" indent="-274320" algn="l" defTabSz="914400" rtl="0" eaLnBrk="1" latinLnBrk="0" hangingPunct="1">
        <a:spcBef>
          <a:spcPts val="1600"/>
        </a:spcBef>
        <a:buClr>
          <a:schemeClr val="tx1">
            <a:lumMod val="65000"/>
          </a:schemeClr>
        </a:buClr>
        <a:buFont typeface="Arial" pitchFamily="34" charset="0"/>
        <a:buChar char="•"/>
        <a:defRPr sz="2000" kern="1200">
          <a:solidFill>
            <a:schemeClr val="tx1"/>
          </a:solidFill>
          <a:latin typeface="+mn-lt"/>
          <a:ea typeface="+mn-ea"/>
          <a:cs typeface="+mn-cs"/>
        </a:defRPr>
      </a:lvl2pPr>
      <a:lvl3pPr marL="868680" indent="-228600" algn="l" defTabSz="914400" rtl="0" eaLnBrk="1" latinLnBrk="0" hangingPunct="1">
        <a:spcBef>
          <a:spcPts val="1200"/>
        </a:spcBef>
        <a:buClr>
          <a:schemeClr val="tx1">
            <a:lumMod val="65000"/>
          </a:schemeClr>
        </a:buClr>
        <a:buFont typeface="Arial" pitchFamily="34" charset="0"/>
        <a:buChar char="•"/>
        <a:defRPr sz="1800" kern="1200">
          <a:solidFill>
            <a:schemeClr val="tx1"/>
          </a:solidFill>
          <a:latin typeface="+mn-lt"/>
          <a:ea typeface="+mn-ea"/>
          <a:cs typeface="+mn-cs"/>
        </a:defRPr>
      </a:lvl3pPr>
      <a:lvl4pPr marL="1188720" indent="-228600" algn="l" defTabSz="914400" rtl="0" eaLnBrk="1" latinLnBrk="0" hangingPunct="1">
        <a:spcBef>
          <a:spcPts val="1000"/>
        </a:spcBef>
        <a:buClr>
          <a:schemeClr val="tx1">
            <a:lumMod val="65000"/>
          </a:schemeClr>
        </a:buClr>
        <a:buFont typeface="Arial" pitchFamily="34" charset="0"/>
        <a:buChar char="•"/>
        <a:defRPr sz="1600" kern="1200">
          <a:solidFill>
            <a:schemeClr val="tx1"/>
          </a:solidFill>
          <a:latin typeface="+mn-lt"/>
          <a:ea typeface="+mn-ea"/>
          <a:cs typeface="+mn-cs"/>
        </a:defRPr>
      </a:lvl4pPr>
      <a:lvl5pPr marL="1417320" indent="-228600" algn="l" defTabSz="914400" rtl="0" eaLnBrk="1" latinLnBrk="0" hangingPunct="1">
        <a:spcBef>
          <a:spcPts val="800"/>
        </a:spcBef>
        <a:buClr>
          <a:schemeClr val="tx1">
            <a:lumMod val="65000"/>
          </a:schemeClr>
        </a:buClr>
        <a:buFont typeface="Arial" pitchFamily="34" charset="0"/>
        <a:buChar char="•"/>
        <a:defRPr sz="1600" kern="1200">
          <a:solidFill>
            <a:schemeClr val="tx1"/>
          </a:solidFill>
          <a:latin typeface="+mn-lt"/>
          <a:ea typeface="+mn-ea"/>
          <a:cs typeface="+mn-cs"/>
        </a:defRPr>
      </a:lvl5pPr>
      <a:lvl6pPr marL="16459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6pPr>
      <a:lvl7pPr marL="18745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7pPr>
      <a:lvl8pPr marL="21031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8pPr>
      <a:lvl9pPr marL="23317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p15:clr>
            <a:srgbClr val="F26B43"/>
          </p15:clr>
        </p15:guide>
        <p15:guide id="2" orient="horz" pos="216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audio" Target="../media/audio1.wav"/><Relationship Id="rId5" Type="http://schemas.openxmlformats.org/officeDocument/2006/relationships/image" Target="../media/image2.png"/><Relationship Id="rId4" Type="http://schemas.openxmlformats.org/officeDocument/2006/relationships/audio" Target="../media/audio1.wav"/></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youtube.com/watch?v=-PoMuzdUc6Y"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hoc-uml.blogspot.com/2017/08/bai-13-uml-statechart-diagrams.html" TargetMode="External"/><Relationship Id="rId5" Type="http://schemas.openxmlformats.org/officeDocument/2006/relationships/hyperlink" Target="https://codelearn.io/sharing/5-dieu-ve-bieu-do-trang-thai-trong-uml" TargetMode="External"/><Relationship Id="rId4" Type="http://schemas.openxmlformats.org/officeDocument/2006/relationships/hyperlink" Target="https://www.youtube.com/watch?v=L9UCsQxuWmw" TargetMode="Externa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5.jp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image" Target="../media/image4.jpe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notesSlide" Target="../notesSlides/notesSlide2.xml"/><Relationship Id="rId5" Type="http://schemas.openxmlformats.org/officeDocument/2006/relationships/slideLayout" Target="../slideLayouts/slideLayout12.xml"/><Relationship Id="rId4" Type="http://schemas.openxmlformats.org/officeDocument/2006/relationships/tags" Target="../tags/tag4.xml"/></Relationships>
</file>

<file path=ppt/slides/_rels/slide4.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Media1">
            <a:hlinkClick r:id="" action="ppaction://media"/>
            <a:extLst>
              <a:ext uri="{FF2B5EF4-FFF2-40B4-BE49-F238E27FC236}">
                <a16:creationId xmlns:a16="http://schemas.microsoft.com/office/drawing/2014/main" id="{89C93ED5-96BB-495E-BEE9-A8DB216B18F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
        <p:nvSpPr>
          <p:cNvPr id="4" name="Rectangle 3"/>
          <p:cNvSpPr/>
          <p:nvPr/>
        </p:nvSpPr>
        <p:spPr>
          <a:xfrm>
            <a:off x="2462690" y="313887"/>
            <a:ext cx="7599324" cy="707886"/>
          </a:xfrm>
          <a:prstGeom prst="rect">
            <a:avLst/>
          </a:prstGeom>
          <a:noFill/>
        </p:spPr>
        <p:txBody>
          <a:bodyPr wrap="none" lIns="91440" tIns="45720" rIns="91440" bIns="45720">
            <a:spAutoFit/>
          </a:bodyPr>
          <a:lstStyle/>
          <a:p>
            <a:pPr algn="ctr"/>
            <a:r>
              <a:rPr lang="en-US" sz="4000" b="1" cap="none" spc="0" dirty="0">
                <a:ln w="9525">
                  <a:solidFill>
                    <a:schemeClr val="bg1"/>
                  </a:solidFill>
                  <a:prstDash val="solid"/>
                </a:ln>
                <a:solidFill>
                  <a:srgbClr val="FFFF00"/>
                </a:solidFill>
                <a:effectLst>
                  <a:glow rad="101600">
                    <a:schemeClr val="accent3">
                      <a:satMod val="175000"/>
                      <a:alpha val="40000"/>
                    </a:schemeClr>
                  </a:glow>
                  <a:outerShdw blurRad="12700" dist="38100" dir="2700000" algn="tl" rotWithShape="0">
                    <a:schemeClr val="bg1">
                      <a:lumMod val="50000"/>
                    </a:schemeClr>
                  </a:outerShdw>
                  <a:reflection blurRad="6350" stA="55000" endA="300" endPos="45500" dir="5400000" sy="-100000" algn="bl" rotWithShape="0"/>
                </a:effectLst>
              </a:rPr>
              <a:t>TÌM HIỂU VỀ STATE DIAGRAM</a:t>
            </a:r>
          </a:p>
        </p:txBody>
      </p:sp>
      <p:sp>
        <p:nvSpPr>
          <p:cNvPr id="5" name="Rectangle 4"/>
          <p:cNvSpPr/>
          <p:nvPr/>
        </p:nvSpPr>
        <p:spPr>
          <a:xfrm>
            <a:off x="2062905" y="905738"/>
            <a:ext cx="190499" cy="1802622"/>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
        <p:nvSpPr>
          <p:cNvPr id="6" name="Rectangle 5"/>
          <p:cNvSpPr/>
          <p:nvPr/>
        </p:nvSpPr>
        <p:spPr>
          <a:xfrm>
            <a:off x="2062905" y="2494825"/>
            <a:ext cx="8375328" cy="219237"/>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7" name="Rectangle 6"/>
          <p:cNvSpPr/>
          <p:nvPr/>
        </p:nvSpPr>
        <p:spPr>
          <a:xfrm>
            <a:off x="10366549" y="748575"/>
            <a:ext cx="190499" cy="1959785"/>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8" name="Right Arrow 7"/>
          <p:cNvSpPr/>
          <p:nvPr/>
        </p:nvSpPr>
        <p:spPr>
          <a:xfrm>
            <a:off x="2062905" y="622569"/>
            <a:ext cx="506001" cy="385623"/>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9" name="Left Arrow 8"/>
          <p:cNvSpPr/>
          <p:nvPr/>
        </p:nvSpPr>
        <p:spPr>
          <a:xfrm>
            <a:off x="9947861" y="571009"/>
            <a:ext cx="614048" cy="403881"/>
          </a:xfrm>
          <a:prstGeom prst="lef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0" name="Rectangle 9"/>
          <p:cNvSpPr/>
          <p:nvPr/>
        </p:nvSpPr>
        <p:spPr>
          <a:xfrm>
            <a:off x="3699789" y="1348029"/>
            <a:ext cx="4884671" cy="1015663"/>
          </a:xfrm>
          <a:prstGeom prst="rect">
            <a:avLst/>
          </a:prstGeom>
          <a:noFill/>
        </p:spPr>
        <p:txBody>
          <a:bodyPr wrap="none" lIns="91440" tIns="45720" rIns="91440" bIns="45720">
            <a:spAutoFit/>
          </a:bodyPr>
          <a:lstStyle/>
          <a:p>
            <a:pPr algn="ctr"/>
            <a:r>
              <a:rPr lang="en-US" sz="6000" b="1" dirty="0">
                <a:ln w="6600">
                  <a:solidFill>
                    <a:srgbClr val="002060"/>
                  </a:solidFill>
                  <a:prstDash val="solid"/>
                </a:ln>
                <a:solidFill>
                  <a:srgbClr val="FFFFFF"/>
                </a:solidFill>
                <a:effectLst>
                  <a:outerShdw dist="38100" dir="2700000" algn="tl" rotWithShape="0">
                    <a:schemeClr val="accent2"/>
                  </a:outerShdw>
                </a:effectLst>
              </a:rPr>
              <a:t>NHÓM OTQT</a:t>
            </a:r>
          </a:p>
        </p:txBody>
      </p:sp>
      <p:sp>
        <p:nvSpPr>
          <p:cNvPr id="16" name="TextBox 15">
            <a:extLst>
              <a:ext uri="{FF2B5EF4-FFF2-40B4-BE49-F238E27FC236}">
                <a16:creationId xmlns:a16="http://schemas.microsoft.com/office/drawing/2014/main" id="{4228DACE-5EA9-462C-832D-93CA27C54A9E}"/>
              </a:ext>
            </a:extLst>
          </p:cNvPr>
          <p:cNvSpPr txBox="1"/>
          <p:nvPr/>
        </p:nvSpPr>
        <p:spPr>
          <a:xfrm>
            <a:off x="1800788" y="3537647"/>
            <a:ext cx="8670236" cy="1015663"/>
          </a:xfrm>
          <a:prstGeom prst="rect">
            <a:avLst/>
          </a:prstGeom>
          <a:noFill/>
        </p:spPr>
        <p:txBody>
          <a:bodyPr wrap="square">
            <a:spAutoFit/>
          </a:bodyPr>
          <a:lstStyle/>
          <a:p>
            <a:pPr algn="ctr" rtl="0"/>
            <a:r>
              <a:rPr lang="en-US" sz="3000" b="1" dirty="0">
                <a:solidFill>
                  <a:schemeClr val="tx1">
                    <a:lumMod val="95000"/>
                  </a:schemeClr>
                </a:solidFill>
                <a:effectLst>
                  <a:outerShdw blurRad="38100" dist="38100" dir="2700000" algn="tl">
                    <a:srgbClr val="000000">
                      <a:alpha val="43137"/>
                    </a:srgbClr>
                  </a:outerShdw>
                </a:effectLst>
                <a:latin typeface="+mj-lt"/>
                <a:cs typeface="Times New Roman" panose="02020603050405020304" pitchFamily="18" charset="0"/>
              </a:rPr>
              <a:t>MÔN </a:t>
            </a:r>
          </a:p>
          <a:p>
            <a:pPr algn="ctr" rtl="0"/>
            <a:r>
              <a:rPr lang="en-US" sz="3000" b="1" dirty="0">
                <a:solidFill>
                  <a:schemeClr val="tx1">
                    <a:lumMod val="95000"/>
                  </a:schemeClr>
                </a:solidFill>
                <a:effectLst>
                  <a:outerShdw blurRad="38100" dist="38100" dir="2700000" algn="tl">
                    <a:srgbClr val="000000">
                      <a:alpha val="43137"/>
                    </a:srgbClr>
                  </a:outerShdw>
                </a:effectLst>
                <a:latin typeface="+mj-lt"/>
                <a:cs typeface="Times New Roman" panose="02020603050405020304" pitchFamily="18" charset="0"/>
              </a:rPr>
              <a:t>PHÂN TÍCH THIẾT KẾ HƯỚNG ĐỐI TƯỢNG</a:t>
            </a:r>
            <a:endParaRPr lang="vi-VN" sz="3000" b="1" dirty="0">
              <a:solidFill>
                <a:schemeClr val="tx1">
                  <a:lumMod val="95000"/>
                </a:schemeClr>
              </a:solidFill>
              <a:effectLst>
                <a:outerShdw blurRad="38100" dist="38100" dir="2700000" algn="tl">
                  <a:srgbClr val="000000">
                    <a:alpha val="43137"/>
                  </a:srgbClr>
                </a:outerShdw>
              </a:effectLst>
              <a:latin typeface="+mj-lt"/>
              <a:cs typeface="Times New Roman" panose="02020603050405020304" pitchFamily="18" charset="0"/>
            </a:endParaRPr>
          </a:p>
        </p:txBody>
      </p:sp>
      <p:sp>
        <p:nvSpPr>
          <p:cNvPr id="18" name="TextBox 17">
            <a:extLst>
              <a:ext uri="{FF2B5EF4-FFF2-40B4-BE49-F238E27FC236}">
                <a16:creationId xmlns:a16="http://schemas.microsoft.com/office/drawing/2014/main" id="{7B826836-01CA-4009-ACF7-FDA82761A392}"/>
              </a:ext>
            </a:extLst>
          </p:cNvPr>
          <p:cNvSpPr txBox="1"/>
          <p:nvPr/>
        </p:nvSpPr>
        <p:spPr>
          <a:xfrm>
            <a:off x="2209799" y="6077635"/>
            <a:ext cx="7852215" cy="369332"/>
          </a:xfrm>
          <a:prstGeom prst="rect">
            <a:avLst/>
          </a:prstGeom>
          <a:noFill/>
        </p:spPr>
        <p:txBody>
          <a:bodyPr wrap="square">
            <a:spAutoFit/>
          </a:bodyPr>
          <a:lstStyle/>
          <a:p>
            <a:pPr algn="ctr" rtl="0"/>
            <a:r>
              <a:rPr lang="en-US" sz="1800" dirty="0" err="1">
                <a:solidFill>
                  <a:schemeClr val="tx1">
                    <a:lumMod val="95000"/>
                  </a:schemeClr>
                </a:solidFill>
                <a:latin typeface="+mj-lt"/>
                <a:cs typeface="Times New Roman" panose="02020603050405020304" pitchFamily="18" charset="0"/>
              </a:rPr>
              <a:t>Thầy</a:t>
            </a:r>
            <a:r>
              <a:rPr lang="en-US" sz="1800" dirty="0">
                <a:solidFill>
                  <a:schemeClr val="tx1">
                    <a:lumMod val="95000"/>
                  </a:schemeClr>
                </a:solidFill>
                <a:latin typeface="+mj-lt"/>
                <a:cs typeface="Times New Roman" panose="02020603050405020304" pitchFamily="18" charset="0"/>
              </a:rPr>
              <a:t>: </a:t>
            </a:r>
            <a:r>
              <a:rPr lang="en-US" sz="1800" dirty="0" err="1">
                <a:solidFill>
                  <a:schemeClr val="tx1">
                    <a:lumMod val="95000"/>
                  </a:schemeClr>
                </a:solidFill>
                <a:latin typeface="+mj-lt"/>
                <a:cs typeface="Times New Roman" panose="02020603050405020304" pitchFamily="18" charset="0"/>
              </a:rPr>
              <a:t>Lương</a:t>
            </a:r>
            <a:r>
              <a:rPr lang="en-US" sz="1800" dirty="0">
                <a:solidFill>
                  <a:schemeClr val="tx1">
                    <a:lumMod val="95000"/>
                  </a:schemeClr>
                </a:solidFill>
                <a:latin typeface="+mj-lt"/>
                <a:cs typeface="Times New Roman" panose="02020603050405020304" pitchFamily="18" charset="0"/>
              </a:rPr>
              <a:t> </a:t>
            </a:r>
            <a:r>
              <a:rPr lang="en-US" sz="1800" dirty="0" err="1">
                <a:solidFill>
                  <a:schemeClr val="tx1">
                    <a:lumMod val="95000"/>
                  </a:schemeClr>
                </a:solidFill>
                <a:latin typeface="+mj-lt"/>
                <a:cs typeface="Times New Roman" panose="02020603050405020304" pitchFamily="18" charset="0"/>
              </a:rPr>
              <a:t>Trần</a:t>
            </a:r>
            <a:r>
              <a:rPr lang="en-US" sz="1800" dirty="0">
                <a:solidFill>
                  <a:schemeClr val="tx1">
                    <a:lumMod val="95000"/>
                  </a:schemeClr>
                </a:solidFill>
                <a:latin typeface="+mj-lt"/>
                <a:cs typeface="Times New Roman" panose="02020603050405020304" pitchFamily="18" charset="0"/>
              </a:rPr>
              <a:t> </a:t>
            </a:r>
            <a:r>
              <a:rPr lang="en-US" sz="1800" dirty="0" err="1">
                <a:solidFill>
                  <a:schemeClr val="tx1">
                    <a:lumMod val="95000"/>
                  </a:schemeClr>
                </a:solidFill>
                <a:latin typeface="+mj-lt"/>
                <a:cs typeface="Times New Roman" panose="02020603050405020304" pitchFamily="18" charset="0"/>
              </a:rPr>
              <a:t>Ngọc</a:t>
            </a:r>
            <a:r>
              <a:rPr lang="en-US" sz="1800" dirty="0">
                <a:solidFill>
                  <a:schemeClr val="tx1">
                    <a:lumMod val="95000"/>
                  </a:schemeClr>
                </a:solidFill>
                <a:latin typeface="+mj-lt"/>
                <a:cs typeface="Times New Roman" panose="02020603050405020304" pitchFamily="18" charset="0"/>
              </a:rPr>
              <a:t> </a:t>
            </a:r>
            <a:r>
              <a:rPr lang="en-US" sz="1800" dirty="0" err="1">
                <a:solidFill>
                  <a:schemeClr val="tx1">
                    <a:lumMod val="95000"/>
                  </a:schemeClr>
                </a:solidFill>
                <a:latin typeface="+mj-lt"/>
                <a:cs typeface="Times New Roman" panose="02020603050405020304" pitchFamily="18" charset="0"/>
              </a:rPr>
              <a:t>Khiết</a:t>
            </a:r>
            <a:r>
              <a:rPr lang="vi-VN" sz="1800" dirty="0">
                <a:solidFill>
                  <a:schemeClr val="tx1">
                    <a:lumMod val="95000"/>
                  </a:schemeClr>
                </a:solidFill>
                <a:latin typeface="+mj-lt"/>
                <a:cs typeface="Times New Roman" panose="02020603050405020304" pitchFamily="18" charset="0"/>
              </a:rPr>
              <a:t> | Trường</a:t>
            </a:r>
            <a:r>
              <a:rPr lang="en-US" sz="1800" dirty="0">
                <a:solidFill>
                  <a:schemeClr val="tx1">
                    <a:lumMod val="95000"/>
                  </a:schemeClr>
                </a:solidFill>
                <a:latin typeface="+mj-lt"/>
                <a:cs typeface="Times New Roman" panose="02020603050405020304" pitchFamily="18" charset="0"/>
              </a:rPr>
              <a:t>: ĐH </a:t>
            </a:r>
            <a:r>
              <a:rPr lang="en-US" sz="1800" dirty="0" err="1">
                <a:solidFill>
                  <a:schemeClr val="tx1">
                    <a:lumMod val="95000"/>
                  </a:schemeClr>
                </a:solidFill>
                <a:latin typeface="+mj-lt"/>
                <a:cs typeface="Times New Roman" panose="02020603050405020304" pitchFamily="18" charset="0"/>
              </a:rPr>
              <a:t>Sư</a:t>
            </a:r>
            <a:r>
              <a:rPr lang="en-US" sz="1800" dirty="0">
                <a:solidFill>
                  <a:schemeClr val="tx1">
                    <a:lumMod val="95000"/>
                  </a:schemeClr>
                </a:solidFill>
                <a:latin typeface="+mj-lt"/>
                <a:cs typeface="Times New Roman" panose="02020603050405020304" pitchFamily="18" charset="0"/>
              </a:rPr>
              <a:t> </a:t>
            </a:r>
            <a:r>
              <a:rPr lang="en-US" sz="1800" dirty="0" err="1">
                <a:solidFill>
                  <a:schemeClr val="tx1">
                    <a:lumMod val="95000"/>
                  </a:schemeClr>
                </a:solidFill>
                <a:latin typeface="+mj-lt"/>
                <a:cs typeface="Times New Roman" panose="02020603050405020304" pitchFamily="18" charset="0"/>
              </a:rPr>
              <a:t>Phạm</a:t>
            </a:r>
            <a:r>
              <a:rPr lang="en-US" sz="1800" dirty="0">
                <a:solidFill>
                  <a:schemeClr val="tx1">
                    <a:lumMod val="95000"/>
                  </a:schemeClr>
                </a:solidFill>
                <a:latin typeface="+mj-lt"/>
                <a:cs typeface="Times New Roman" panose="02020603050405020304" pitchFamily="18" charset="0"/>
              </a:rPr>
              <a:t> TP </a:t>
            </a:r>
            <a:r>
              <a:rPr lang="en-US" sz="1800" dirty="0" err="1">
                <a:solidFill>
                  <a:schemeClr val="tx1">
                    <a:lumMod val="95000"/>
                  </a:schemeClr>
                </a:solidFill>
                <a:latin typeface="+mj-lt"/>
                <a:cs typeface="Times New Roman" panose="02020603050405020304" pitchFamily="18" charset="0"/>
              </a:rPr>
              <a:t>Hồ</a:t>
            </a:r>
            <a:r>
              <a:rPr lang="en-US" sz="1800" dirty="0">
                <a:solidFill>
                  <a:schemeClr val="tx1">
                    <a:lumMod val="95000"/>
                  </a:schemeClr>
                </a:solidFill>
                <a:latin typeface="+mj-lt"/>
                <a:cs typeface="Times New Roman" panose="02020603050405020304" pitchFamily="18" charset="0"/>
              </a:rPr>
              <a:t> </a:t>
            </a:r>
            <a:r>
              <a:rPr lang="en-US" sz="1800" dirty="0" err="1">
                <a:solidFill>
                  <a:schemeClr val="tx1">
                    <a:lumMod val="95000"/>
                  </a:schemeClr>
                </a:solidFill>
                <a:latin typeface="+mj-lt"/>
                <a:cs typeface="Times New Roman" panose="02020603050405020304" pitchFamily="18" charset="0"/>
              </a:rPr>
              <a:t>Chí</a:t>
            </a:r>
            <a:r>
              <a:rPr lang="en-US" sz="1800" dirty="0">
                <a:solidFill>
                  <a:schemeClr val="tx1">
                    <a:lumMod val="95000"/>
                  </a:schemeClr>
                </a:solidFill>
                <a:latin typeface="+mj-lt"/>
                <a:cs typeface="Times New Roman" panose="02020603050405020304" pitchFamily="18" charset="0"/>
              </a:rPr>
              <a:t> Minh</a:t>
            </a:r>
            <a:endParaRPr lang="vi-VN" sz="1800" dirty="0">
              <a:solidFill>
                <a:schemeClr val="tx1">
                  <a:lumMod val="95000"/>
                </a:schemeClr>
              </a:solidFill>
              <a:latin typeface="+mj-lt"/>
              <a:cs typeface="Times New Roman" panose="02020603050405020304" pitchFamily="18" charset="0"/>
            </a:endParaRPr>
          </a:p>
        </p:txBody>
      </p:sp>
    </p:spTree>
    <p:extLst>
      <p:ext uri="{BB962C8B-B14F-4D97-AF65-F5344CB8AC3E}">
        <p14:creationId xmlns:p14="http://schemas.microsoft.com/office/powerpoint/2010/main" val="34540562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sndAc>
          <p:stSnd>
            <p:snd r:embed="rId4" name="camera.wav"/>
          </p:stSnd>
        </p:sndAc>
      </p:transition>
    </mc:Choice>
    <mc:Fallback xmlns="">
      <p:transition spd="slow">
        <p:fade/>
        <p:sndAc>
          <p:stSnd>
            <p:snd r:embed="rId6" name="camera.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arn(inVertical)">
                                      <p:cBhvr>
                                        <p:cTn id="10" dur="500"/>
                                        <p:tgtEl>
                                          <p:spTgt spid="8"/>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barn(inVertical)">
                                      <p:cBhvr>
                                        <p:cTn id="13" dur="500"/>
                                        <p:tgtEl>
                                          <p:spTgt spid="9"/>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barn(inVertical)">
                                      <p:cBhvr>
                                        <p:cTn id="16" dur="500"/>
                                        <p:tgtEl>
                                          <p:spTgt spid="5"/>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barn(inVertical)">
                                      <p:cBhvr>
                                        <p:cTn id="19" dur="500"/>
                                        <p:tgtEl>
                                          <p:spTgt spid="6"/>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barn(inVertical)">
                                      <p:cBhvr>
                                        <p:cTn id="22" dur="500"/>
                                        <p:tgtEl>
                                          <p:spTgt spid="7"/>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barn(inVertical)">
                                      <p:cBhvr>
                                        <p:cTn id="25" dur="500"/>
                                        <p:tgtEl>
                                          <p:spTgt spid="10"/>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mediacall" presetSubtype="0" fill="hold" nodeType="clickEffect">
                                  <p:stCondLst>
                                    <p:cond delay="0"/>
                                  </p:stCondLst>
                                  <p:childTnLst>
                                    <p:cmd type="call" cmd="playFrom(0.0)">
                                      <p:cBhvr>
                                        <p:cTn id="29" dur="7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30" fill="hold" display="0">
                  <p:stCondLst>
                    <p:cond delay="indefinite"/>
                  </p:stCondLst>
                </p:cTn>
                <p:tgtEl>
                  <p:spTgt spid="3"/>
                </p:tgtEl>
              </p:cMediaNode>
            </p:video>
            <p:seq concurrent="1" nextAc="seek">
              <p:cTn id="31" restart="whenNotActive" fill="hold" evtFilter="cancelBubble" nodeType="interactiveSeq">
                <p:stCondLst>
                  <p:cond evt="onClick" delay="0">
                    <p:tgtEl>
                      <p:spTgt spid="3"/>
                    </p:tgtEl>
                  </p:cond>
                </p:stCondLst>
                <p:endSync evt="end" delay="0">
                  <p:rtn val="all"/>
                </p:endSync>
                <p:childTnLst>
                  <p:par>
                    <p:cTn id="32" fill="hold">
                      <p:stCondLst>
                        <p:cond delay="0"/>
                      </p:stCondLst>
                      <p:childTnLst>
                        <p:par>
                          <p:cTn id="33" fill="hold">
                            <p:stCondLst>
                              <p:cond delay="0"/>
                            </p:stCondLst>
                            <p:childTnLst>
                              <p:par>
                                <p:cTn id="34" presetID="2" presetClass="mediacall" presetSubtype="0" fill="hold" nodeType="clickEffect">
                                  <p:stCondLst>
                                    <p:cond delay="0"/>
                                  </p:stCondLst>
                                  <p:childTnLst>
                                    <p:cmd type="call" cmd="togglePause">
                                      <p:cBhvr>
                                        <p:cTn id="35" dur="1" fill="hold"/>
                                        <p:tgtEl>
                                          <p:spTgt spid="3"/>
                                        </p:tgtEl>
                                      </p:cBhvr>
                                    </p:cmd>
                                  </p:childTnLst>
                                </p:cTn>
                              </p:par>
                            </p:childTnLst>
                          </p:cTn>
                        </p:par>
                      </p:childTnLst>
                    </p:cTn>
                  </p:par>
                </p:childTnLst>
              </p:cTn>
              <p:nextCondLst>
                <p:cond evt="onClick" delay="0">
                  <p:tgtEl>
                    <p:spTgt spid="3"/>
                  </p:tgtEl>
                </p:cond>
              </p:nextCondLst>
            </p:seq>
          </p:childTnLst>
        </p:cTn>
      </p:par>
    </p:tnLst>
    <p:bldLst>
      <p:bldP spid="4" grpId="0"/>
      <p:bldP spid="5" grpId="0" animBg="1"/>
      <p:bldP spid="6" grpId="0" animBg="1"/>
      <p:bldP spid="7" grpId="0" animBg="1"/>
      <p:bldP spid="8" grpId="0" animBg="1"/>
      <p:bldP spid="9" grpId="0" animBg="1"/>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Background pattern&#10;&#10;Description automatically generated with low confidence">
            <a:extLst>
              <a:ext uri="{FF2B5EF4-FFF2-40B4-BE49-F238E27FC236}">
                <a16:creationId xmlns:a16="http://schemas.microsoft.com/office/drawing/2014/main" id="{68DFBED0-9C6F-40DB-A8CA-1ED86F9374B2}"/>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1444487"/>
            <a:ext cx="12192000" cy="5413512"/>
          </a:xfrm>
          <a:prstGeom prst="rect">
            <a:avLst/>
          </a:prstGeom>
        </p:spPr>
      </p:pic>
      <p:sp>
        <p:nvSpPr>
          <p:cNvPr id="2" name="Tiêu đề 1">
            <a:extLst>
              <a:ext uri="{FF2B5EF4-FFF2-40B4-BE49-F238E27FC236}">
                <a16:creationId xmlns:a16="http://schemas.microsoft.com/office/drawing/2014/main" id="{60EF5C12-1F82-45F1-878F-C556582805F9}"/>
              </a:ext>
            </a:extLst>
          </p:cNvPr>
          <p:cNvSpPr>
            <a:spLocks noGrp="1"/>
          </p:cNvSpPr>
          <p:nvPr>
            <p:ph type="title"/>
          </p:nvPr>
        </p:nvSpPr>
        <p:spPr/>
        <p:txBody>
          <a:bodyPr/>
          <a:lstStyle/>
          <a:p>
            <a:r>
              <a:rPr lang="en-US" dirty="0">
                <a:solidFill>
                  <a:srgbClr val="FFC000"/>
                </a:solidFill>
                <a:cs typeface="Times New Roman" panose="02020603050405020304" pitchFamily="18" charset="0"/>
              </a:rPr>
              <a:t>2. </a:t>
            </a:r>
            <a:r>
              <a:rPr lang="en-US" dirty="0" err="1">
                <a:solidFill>
                  <a:srgbClr val="FFC000"/>
                </a:solidFill>
                <a:cs typeface="Times New Roman" panose="02020603050405020304" pitchFamily="18" charset="0"/>
              </a:rPr>
              <a:t>Trạng</a:t>
            </a:r>
            <a:r>
              <a:rPr lang="en-US" dirty="0">
                <a:solidFill>
                  <a:srgbClr val="FFC000"/>
                </a:solidFill>
                <a:cs typeface="Times New Roman" panose="02020603050405020304" pitchFamily="18" charset="0"/>
              </a:rPr>
              <a:t> </a:t>
            </a:r>
            <a:r>
              <a:rPr lang="en-US" dirty="0" err="1">
                <a:solidFill>
                  <a:srgbClr val="FFC000"/>
                </a:solidFill>
                <a:cs typeface="Times New Roman" panose="02020603050405020304" pitchFamily="18" charset="0"/>
              </a:rPr>
              <a:t>thái</a:t>
            </a:r>
            <a:r>
              <a:rPr lang="en-US" dirty="0">
                <a:solidFill>
                  <a:srgbClr val="FFC000"/>
                </a:solidFill>
                <a:cs typeface="Times New Roman" panose="02020603050405020304" pitchFamily="18" charset="0"/>
              </a:rPr>
              <a:t> </a:t>
            </a:r>
            <a:r>
              <a:rPr lang="en-US" dirty="0" err="1">
                <a:solidFill>
                  <a:srgbClr val="FFC000"/>
                </a:solidFill>
                <a:cs typeface="Times New Roman" panose="02020603050405020304" pitchFamily="18" charset="0"/>
              </a:rPr>
              <a:t>kết</a:t>
            </a:r>
            <a:r>
              <a:rPr lang="en-US" dirty="0">
                <a:solidFill>
                  <a:srgbClr val="FFC000"/>
                </a:solidFill>
                <a:cs typeface="Times New Roman" panose="02020603050405020304" pitchFamily="18" charset="0"/>
              </a:rPr>
              <a:t> </a:t>
            </a:r>
            <a:r>
              <a:rPr lang="en-US" dirty="0" err="1">
                <a:solidFill>
                  <a:srgbClr val="FFC000"/>
                </a:solidFill>
                <a:cs typeface="Times New Roman" panose="02020603050405020304" pitchFamily="18" charset="0"/>
              </a:rPr>
              <a:t>thúc</a:t>
            </a:r>
            <a:r>
              <a:rPr lang="en-US" dirty="0">
                <a:solidFill>
                  <a:srgbClr val="FFC000"/>
                </a:solidFill>
                <a:cs typeface="Times New Roman" panose="02020603050405020304" pitchFamily="18" charset="0"/>
              </a:rPr>
              <a:t> (Final State)</a:t>
            </a:r>
          </a:p>
        </p:txBody>
      </p:sp>
      <p:sp>
        <p:nvSpPr>
          <p:cNvPr id="3" name="Chỗ dành sẵn cho Nội dung 2">
            <a:extLst>
              <a:ext uri="{FF2B5EF4-FFF2-40B4-BE49-F238E27FC236}">
                <a16:creationId xmlns:a16="http://schemas.microsoft.com/office/drawing/2014/main" id="{413DE8AC-FB20-4503-AD2F-67C1592A1D5F}"/>
              </a:ext>
            </a:extLst>
          </p:cNvPr>
          <p:cNvSpPr>
            <a:spLocks noGrp="1"/>
          </p:cNvSpPr>
          <p:nvPr>
            <p:ph idx="1"/>
          </p:nvPr>
        </p:nvSpPr>
        <p:spPr>
          <a:xfrm>
            <a:off x="1358348" y="2273300"/>
            <a:ext cx="10058400" cy="4034735"/>
          </a:xfrm>
        </p:spPr>
        <p:txBody>
          <a:bodyPr>
            <a:normAutofit/>
          </a:bodyPr>
          <a:lstStyle/>
          <a:p>
            <a:pPr marL="1005840" lvl="1">
              <a:lnSpc>
                <a:spcPct val="150000"/>
              </a:lnSpc>
              <a:spcBef>
                <a:spcPts val="0"/>
              </a:spcBef>
              <a:spcAft>
                <a:spcPts val="300"/>
              </a:spcAft>
            </a:pPr>
            <a:r>
              <a:rPr lang="vi-VN" b="1" dirty="0">
                <a:effectLst/>
                <a:latin typeface="Arial" panose="020B0604020202020204" pitchFamily="34" charset="0"/>
                <a:ea typeface="Arial" panose="020B0604020202020204" pitchFamily="34" charset="0"/>
                <a:cs typeface="Arial" panose="020B0604020202020204" pitchFamily="34" charset="0"/>
              </a:rPr>
              <a:t>Chỉ vị trí kết thúc đời sống của object</a:t>
            </a:r>
          </a:p>
          <a:p>
            <a:pPr marL="1005840" lvl="1">
              <a:lnSpc>
                <a:spcPct val="150000"/>
              </a:lnSpc>
              <a:spcBef>
                <a:spcPts val="0"/>
              </a:spcBef>
              <a:spcAft>
                <a:spcPts val="300"/>
              </a:spcAft>
            </a:pPr>
            <a:r>
              <a:rPr lang="vi-VN" b="1" dirty="0">
                <a:effectLst/>
                <a:latin typeface="Arial" panose="020B0604020202020204" pitchFamily="34" charset="0"/>
                <a:ea typeface="Arial" panose="020B0604020202020204" pitchFamily="34" charset="0"/>
                <a:cs typeface="Arial" panose="020B0604020202020204" pitchFamily="34" charset="0"/>
              </a:rPr>
              <a:t>Không nhất thiết phải thể hiện</a:t>
            </a:r>
          </a:p>
          <a:p>
            <a:pPr marL="1005840" lvl="1">
              <a:lnSpc>
                <a:spcPct val="150000"/>
              </a:lnSpc>
              <a:spcBef>
                <a:spcPts val="0"/>
              </a:spcBef>
              <a:spcAft>
                <a:spcPts val="300"/>
              </a:spcAft>
            </a:pPr>
            <a:r>
              <a:rPr lang="vi-VN" b="1" dirty="0">
                <a:effectLst/>
                <a:latin typeface="Arial" panose="020B0604020202020204" pitchFamily="34" charset="0"/>
                <a:ea typeface="Arial" panose="020B0604020202020204" pitchFamily="34" charset="0"/>
                <a:cs typeface="Arial" panose="020B0604020202020204" pitchFamily="34" charset="0"/>
              </a:rPr>
              <a:t>Mỗi đối tượng có thể có nhiều trạng thái kết thúc</a:t>
            </a:r>
          </a:p>
          <a:p>
            <a:pPr marL="411480" marR="0" indent="0">
              <a:lnSpc>
                <a:spcPct val="150000"/>
              </a:lnSpc>
              <a:spcBef>
                <a:spcPts val="0"/>
              </a:spcBef>
              <a:spcAft>
                <a:spcPts val="300"/>
              </a:spcAft>
              <a:buNone/>
            </a:pPr>
            <a:endParaRPr lang="en-US" sz="2000" b="1" dirty="0">
              <a:latin typeface="Arial" panose="020B0604020202020204" pitchFamily="34" charset="0"/>
              <a:ea typeface="Arial" panose="020B0604020202020204" pitchFamily="34" charset="0"/>
              <a:cs typeface="Arial" panose="020B0604020202020204" pitchFamily="34" charset="0"/>
            </a:endParaRPr>
          </a:p>
          <a:p>
            <a:pPr marL="411480" marR="0" indent="0">
              <a:lnSpc>
                <a:spcPct val="150000"/>
              </a:lnSpc>
              <a:spcBef>
                <a:spcPts val="0"/>
              </a:spcBef>
              <a:spcAft>
                <a:spcPts val="300"/>
              </a:spcAft>
              <a:buNone/>
            </a:pPr>
            <a:r>
              <a:rPr lang="en-US" sz="2000" b="1" dirty="0">
                <a:effectLst/>
                <a:latin typeface="Arial" panose="020B0604020202020204" pitchFamily="34" charset="0"/>
                <a:ea typeface="Arial" panose="020B0604020202020204" pitchFamily="34" charset="0"/>
                <a:cs typeface="Arial" panose="020B0604020202020204" pitchFamily="34" charset="0"/>
              </a:rPr>
              <a:t>	</a:t>
            </a:r>
          </a:p>
          <a:p>
            <a:pPr marL="411480" marR="0" indent="0">
              <a:lnSpc>
                <a:spcPct val="150000"/>
              </a:lnSpc>
              <a:spcBef>
                <a:spcPts val="0"/>
              </a:spcBef>
              <a:spcAft>
                <a:spcPts val="300"/>
              </a:spcAft>
              <a:buNone/>
            </a:pPr>
            <a:r>
              <a:rPr lang="en-US" sz="2000" b="1" dirty="0">
                <a:latin typeface="Arial" panose="020B0604020202020204" pitchFamily="34" charset="0"/>
                <a:ea typeface="Arial" panose="020B0604020202020204" pitchFamily="34" charset="0"/>
                <a:cs typeface="Arial" panose="020B0604020202020204" pitchFamily="34" charset="0"/>
              </a:rPr>
              <a:t>		</a:t>
            </a:r>
            <a:r>
              <a:rPr lang="en-US" sz="2000" b="1" dirty="0" err="1">
                <a:effectLst/>
                <a:latin typeface="Arial" panose="020B0604020202020204" pitchFamily="34" charset="0"/>
                <a:ea typeface="Arial" panose="020B0604020202020204" pitchFamily="34" charset="0"/>
                <a:cs typeface="Arial" panose="020B0604020202020204" pitchFamily="34" charset="0"/>
              </a:rPr>
              <a:t>Kí</a:t>
            </a:r>
            <a:r>
              <a:rPr lang="en-US" sz="2000" b="1" dirty="0">
                <a:effectLst/>
                <a:latin typeface="Arial" panose="020B0604020202020204" pitchFamily="34" charset="0"/>
                <a:ea typeface="Arial" panose="020B0604020202020204" pitchFamily="34" charset="0"/>
                <a:cs typeface="Arial" panose="020B0604020202020204" pitchFamily="34" charset="0"/>
              </a:rPr>
              <a:t> </a:t>
            </a:r>
            <a:r>
              <a:rPr lang="en-US" sz="2000" b="1" dirty="0" err="1">
                <a:effectLst/>
                <a:latin typeface="Arial" panose="020B0604020202020204" pitchFamily="34" charset="0"/>
                <a:ea typeface="Arial" panose="020B0604020202020204" pitchFamily="34" charset="0"/>
                <a:cs typeface="Arial" panose="020B0604020202020204" pitchFamily="34" charset="0"/>
              </a:rPr>
              <a:t>hiệu</a:t>
            </a:r>
            <a:r>
              <a:rPr lang="en-US" sz="2000" b="1" dirty="0">
                <a:effectLst/>
                <a:latin typeface="Arial" panose="020B0604020202020204" pitchFamily="34" charset="0"/>
                <a:ea typeface="Arial" panose="020B0604020202020204" pitchFamily="34" charset="0"/>
                <a:cs typeface="Arial" panose="020B0604020202020204" pitchFamily="34" charset="0"/>
              </a:rPr>
              <a:t>:</a:t>
            </a:r>
            <a:r>
              <a:rPr lang="en-US" sz="2000" b="1" dirty="0">
                <a:latin typeface="Arial" panose="020B0604020202020204" pitchFamily="34" charset="0"/>
                <a:ea typeface="Arial" panose="020B0604020202020204" pitchFamily="34" charset="0"/>
                <a:cs typeface="Arial" panose="020B0604020202020204" pitchFamily="34" charset="0"/>
              </a:rPr>
              <a:t>                </a:t>
            </a:r>
            <a:endParaRPr lang="en-US" sz="2000" b="1" dirty="0">
              <a:effectLst/>
              <a:latin typeface="Arial" panose="020B0604020202020204" pitchFamily="34" charset="0"/>
              <a:ea typeface="Arial" panose="020B0604020202020204" pitchFamily="34" charset="0"/>
              <a:cs typeface="Arial" panose="020B0604020202020204" pitchFamily="34" charset="0"/>
            </a:endParaRPr>
          </a:p>
        </p:txBody>
      </p:sp>
      <p:pic>
        <p:nvPicPr>
          <p:cNvPr id="4" name="Picture 2">
            <a:extLst>
              <a:ext uri="{FF2B5EF4-FFF2-40B4-BE49-F238E27FC236}">
                <a16:creationId xmlns:a16="http://schemas.microsoft.com/office/drawing/2014/main" id="{226D1B36-2E2A-41AC-80D6-E2A06A73000F}"/>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593955" y="4850056"/>
            <a:ext cx="2686573" cy="676340"/>
          </a:xfrm>
          <a:prstGeom prst="rect">
            <a:avLst/>
          </a:prstGeom>
        </p:spPr>
      </p:pic>
    </p:spTree>
    <p:extLst>
      <p:ext uri="{BB962C8B-B14F-4D97-AF65-F5344CB8AC3E}">
        <p14:creationId xmlns:p14="http://schemas.microsoft.com/office/powerpoint/2010/main" val="2176519320"/>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Background pattern&#10;&#10;Description automatically generated with low confidence">
            <a:extLst>
              <a:ext uri="{FF2B5EF4-FFF2-40B4-BE49-F238E27FC236}">
                <a16:creationId xmlns:a16="http://schemas.microsoft.com/office/drawing/2014/main" id="{9C4C8957-BDEC-4A8D-A368-3B1D268D652A}"/>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1429" y="1461765"/>
            <a:ext cx="12213429" cy="5435992"/>
          </a:xfrm>
          <a:prstGeom prst="rect">
            <a:avLst/>
          </a:prstGeom>
        </p:spPr>
      </p:pic>
      <p:pic>
        <p:nvPicPr>
          <p:cNvPr id="4" name="Picture 8">
            <a:extLst>
              <a:ext uri="{FF2B5EF4-FFF2-40B4-BE49-F238E27FC236}">
                <a16:creationId xmlns:a16="http://schemas.microsoft.com/office/drawing/2014/main" id="{97918CE6-EAD8-4240-A493-5353044C4411}"/>
              </a:ext>
            </a:extLst>
          </p:cNvPr>
          <p:cNvPicPr>
            <a:picLocks noChangeAspect="1"/>
          </p:cNvPicPr>
          <p:nvPr/>
        </p:nvPicPr>
        <p:blipFill>
          <a:blip r:embed="rId3"/>
          <a:stretch>
            <a:fillRect/>
          </a:stretch>
        </p:blipFill>
        <p:spPr>
          <a:xfrm>
            <a:off x="4640251" y="5790022"/>
            <a:ext cx="6648609" cy="940978"/>
          </a:xfrm>
          <a:prstGeom prst="rect">
            <a:avLst/>
          </a:prstGeom>
        </p:spPr>
      </p:pic>
      <p:sp>
        <p:nvSpPr>
          <p:cNvPr id="2" name="Tiêu đề 1">
            <a:extLst>
              <a:ext uri="{FF2B5EF4-FFF2-40B4-BE49-F238E27FC236}">
                <a16:creationId xmlns:a16="http://schemas.microsoft.com/office/drawing/2014/main" id="{A0F6DF89-2B95-437F-A853-1B2BC7F414C2}"/>
              </a:ext>
            </a:extLst>
          </p:cNvPr>
          <p:cNvSpPr>
            <a:spLocks noGrp="1"/>
          </p:cNvSpPr>
          <p:nvPr>
            <p:ph type="title"/>
          </p:nvPr>
        </p:nvSpPr>
        <p:spPr/>
        <p:txBody>
          <a:bodyPr/>
          <a:lstStyle/>
          <a:p>
            <a:r>
              <a:rPr lang="en-US" dirty="0">
                <a:solidFill>
                  <a:srgbClr val="FFC000"/>
                </a:solidFill>
                <a:cs typeface="Times New Roman" panose="02020603050405020304" pitchFamily="18" charset="0"/>
              </a:rPr>
              <a:t>3. </a:t>
            </a:r>
            <a:r>
              <a:rPr lang="en-US" dirty="0" err="1">
                <a:solidFill>
                  <a:srgbClr val="FFC000"/>
                </a:solidFill>
                <a:cs typeface="Times New Roman" panose="02020603050405020304" pitchFamily="18" charset="0"/>
              </a:rPr>
              <a:t>Chuyển</a:t>
            </a:r>
            <a:r>
              <a:rPr lang="en-US" dirty="0">
                <a:solidFill>
                  <a:srgbClr val="FFC000"/>
                </a:solidFill>
                <a:cs typeface="Times New Roman" panose="02020603050405020304" pitchFamily="18" charset="0"/>
              </a:rPr>
              <a:t> </a:t>
            </a:r>
            <a:r>
              <a:rPr lang="en-US" dirty="0" err="1">
                <a:solidFill>
                  <a:srgbClr val="FFC000"/>
                </a:solidFill>
                <a:cs typeface="Times New Roman" panose="02020603050405020304" pitchFamily="18" charset="0"/>
              </a:rPr>
              <a:t>đổi</a:t>
            </a:r>
            <a:r>
              <a:rPr lang="en-US" dirty="0">
                <a:solidFill>
                  <a:srgbClr val="FFC000"/>
                </a:solidFill>
                <a:cs typeface="Times New Roman" panose="02020603050405020304" pitchFamily="18" charset="0"/>
              </a:rPr>
              <a:t> (Transition)</a:t>
            </a:r>
          </a:p>
        </p:txBody>
      </p:sp>
      <p:sp>
        <p:nvSpPr>
          <p:cNvPr id="10" name="TextBox 9">
            <a:extLst>
              <a:ext uri="{FF2B5EF4-FFF2-40B4-BE49-F238E27FC236}">
                <a16:creationId xmlns:a16="http://schemas.microsoft.com/office/drawing/2014/main" id="{2BA11E4D-736E-49CB-820C-53C7D1505D15}"/>
              </a:ext>
            </a:extLst>
          </p:cNvPr>
          <p:cNvSpPr txBox="1"/>
          <p:nvPr/>
        </p:nvSpPr>
        <p:spPr>
          <a:xfrm>
            <a:off x="1272209" y="1597773"/>
            <a:ext cx="10363200" cy="5286062"/>
          </a:xfrm>
          <a:prstGeom prst="rect">
            <a:avLst/>
          </a:prstGeom>
          <a:noFill/>
        </p:spPr>
        <p:txBody>
          <a:bodyPr wrap="square">
            <a:spAutoFit/>
          </a:bodyPr>
          <a:lstStyle/>
          <a:p>
            <a:pPr marL="685800" marR="0">
              <a:lnSpc>
                <a:spcPct val="150000"/>
              </a:lnSpc>
              <a:spcBef>
                <a:spcPts val="0"/>
              </a:spcBef>
              <a:spcAft>
                <a:spcPts val="300"/>
              </a:spcAft>
            </a:pPr>
            <a:r>
              <a:rPr lang="en-US" sz="2000" dirty="0" err="1">
                <a:effectLst/>
                <a:latin typeface="+mj-lt"/>
                <a:ea typeface="Arial" panose="020B0604020202020204" pitchFamily="34" charset="0"/>
                <a:cs typeface="Times New Roman" panose="02020603050405020304" pitchFamily="18" charset="0"/>
              </a:rPr>
              <a:t>Là</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sự</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chuyển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đổi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từ</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trạng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thái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này</a:t>
            </a:r>
            <a:r>
              <a:rPr lang="en-US" sz="2000" dirty="0">
                <a:effectLst/>
                <a:latin typeface="+mj-lt"/>
                <a:ea typeface="Arial" panose="020B0604020202020204" pitchFamily="34" charset="0"/>
                <a:cs typeface="Times New Roman" panose="02020603050405020304" pitchFamily="18" charset="0"/>
              </a:rPr>
              <a:t> sang </a:t>
            </a:r>
            <a:r>
              <a:rPr lang="en-US" sz="2000" dirty="0" err="1">
                <a:effectLst/>
                <a:latin typeface="+mj-lt"/>
                <a:ea typeface="Arial" panose="020B0604020202020204" pitchFamily="34" charset="0"/>
                <a:cs typeface="Times New Roman" panose="02020603050405020304" pitchFamily="18" charset="0"/>
              </a:rPr>
              <a:t>trạng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thái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khác</a:t>
            </a:r>
            <a:endParaRPr lang="en-US" sz="2000" dirty="0">
              <a:effectLst/>
              <a:latin typeface="+mj-lt"/>
              <a:ea typeface="Arial" panose="020B0604020202020204" pitchFamily="34" charset="0"/>
              <a:cs typeface="Times New Roman" panose="02020603050405020304" pitchFamily="18" charset="0"/>
            </a:endParaRPr>
          </a:p>
          <a:p>
            <a:pPr marL="685800" marR="0">
              <a:lnSpc>
                <a:spcPct val="150000"/>
              </a:lnSpc>
              <a:spcBef>
                <a:spcPts val="0"/>
              </a:spcBef>
              <a:spcAft>
                <a:spcPts val="300"/>
              </a:spcAft>
            </a:pPr>
            <a:r>
              <a:rPr lang="en-US" sz="2000" dirty="0" err="1">
                <a:effectLst/>
                <a:latin typeface="+mj-lt"/>
                <a:ea typeface="Arial" panose="020B0604020202020204" pitchFamily="34" charset="0"/>
                <a:cs typeface="Times New Roman" panose="02020603050405020304" pitchFamily="18" charset="0"/>
              </a:rPr>
              <a:t>Đặc</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tả</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sự</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chuyển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tiếp</a:t>
            </a:r>
            <a:r>
              <a:rPr lang="en-US" sz="2000" dirty="0">
                <a:effectLst/>
                <a:latin typeface="+mj-lt"/>
                <a:ea typeface="Arial" panose="020B0604020202020204" pitchFamily="34" charset="0"/>
                <a:cs typeface="Times New Roman" panose="02020603050405020304" pitchFamily="18" charset="0"/>
              </a:rPr>
              <a:t>:</a:t>
            </a:r>
          </a:p>
          <a:p>
            <a:pPr marL="685800" marR="0">
              <a:lnSpc>
                <a:spcPct val="150000"/>
              </a:lnSpc>
              <a:spcBef>
                <a:spcPts val="0"/>
              </a:spcBef>
              <a:spcAft>
                <a:spcPts val="300"/>
              </a:spcAft>
            </a:pPr>
            <a:r>
              <a:rPr lang="en-US" sz="2000" dirty="0">
                <a:effectLst/>
                <a:latin typeface="+mj-lt"/>
                <a:ea typeface="Arial" panose="020B0604020202020204" pitchFamily="34" charset="0"/>
                <a:cs typeface="Times New Roman" panose="02020603050405020304" pitchFamily="18" charset="0"/>
              </a:rPr>
              <a:t>	+ </a:t>
            </a:r>
            <a:r>
              <a:rPr lang="en-US" sz="2000" dirty="0" err="1">
                <a:effectLst/>
                <a:latin typeface="+mj-lt"/>
                <a:ea typeface="Arial" panose="020B0604020202020204" pitchFamily="34" charset="0"/>
                <a:cs typeface="Times New Roman" panose="02020603050405020304" pitchFamily="18" charset="0"/>
              </a:rPr>
              <a:t>Sự</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kiện</a:t>
            </a:r>
            <a:r>
              <a:rPr lang="en-US" sz="2000" dirty="0">
                <a:effectLst/>
                <a:latin typeface="+mj-lt"/>
                <a:ea typeface="Arial" panose="020B0604020202020204" pitchFamily="34" charset="0"/>
                <a:cs typeface="Times New Roman" panose="02020603050405020304" pitchFamily="18" charset="0"/>
              </a:rPr>
              <a:t> (event): </a:t>
            </a:r>
            <a:r>
              <a:rPr lang="en-US" sz="2000" dirty="0" err="1">
                <a:effectLst/>
                <a:latin typeface="+mj-lt"/>
                <a:ea typeface="Arial" panose="020B0604020202020204" pitchFamily="34" charset="0"/>
                <a:cs typeface="Times New Roman" panose="02020603050405020304" pitchFamily="18" charset="0"/>
              </a:rPr>
              <a:t>cái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gì</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đó</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là</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nguyên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nhân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chuyển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từ</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trạng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thái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này</a:t>
            </a:r>
            <a:r>
              <a:rPr lang="en-US" sz="2000" dirty="0">
                <a:effectLst/>
                <a:latin typeface="+mj-lt"/>
                <a:ea typeface="Arial" panose="020B0604020202020204" pitchFamily="34" charset="0"/>
                <a:cs typeface="Times New Roman" panose="02020603050405020304" pitchFamily="18" charset="0"/>
              </a:rPr>
              <a:t> sang </a:t>
            </a:r>
            <a:r>
              <a:rPr lang="en-US" sz="2000" dirty="0" err="1">
                <a:effectLst/>
                <a:latin typeface="+mj-lt"/>
                <a:ea typeface="Arial" panose="020B0604020202020204" pitchFamily="34" charset="0"/>
                <a:cs typeface="Times New Roman" panose="02020603050405020304" pitchFamily="18" charset="0"/>
              </a:rPr>
              <a:t>trạng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thái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khác</a:t>
            </a:r>
            <a:endParaRPr lang="en-US" sz="2000" dirty="0">
              <a:effectLst/>
              <a:latin typeface="+mj-lt"/>
              <a:ea typeface="Arial" panose="020B0604020202020204" pitchFamily="34" charset="0"/>
              <a:cs typeface="Times New Roman" panose="02020603050405020304" pitchFamily="18" charset="0"/>
            </a:endParaRPr>
          </a:p>
          <a:p>
            <a:pPr marL="685800" marR="0">
              <a:lnSpc>
                <a:spcPct val="150000"/>
              </a:lnSpc>
              <a:spcBef>
                <a:spcPts val="0"/>
              </a:spcBef>
              <a:spcAft>
                <a:spcPts val="300"/>
              </a:spcAft>
            </a:pPr>
            <a:r>
              <a:rPr lang="en-US" sz="2000" dirty="0">
                <a:effectLst/>
                <a:latin typeface="+mj-lt"/>
                <a:ea typeface="Arial" panose="020B0604020202020204" pitchFamily="34" charset="0"/>
                <a:cs typeface="Times New Roman" panose="02020603050405020304" pitchFamily="18" charset="0"/>
              </a:rPr>
              <a:t>	+ </a:t>
            </a:r>
            <a:r>
              <a:rPr lang="en-US" sz="2000" dirty="0" err="1">
                <a:effectLst/>
                <a:latin typeface="+mj-lt"/>
                <a:ea typeface="Arial" panose="020B0604020202020204" pitchFamily="34" charset="0"/>
                <a:cs typeface="Times New Roman" panose="02020603050405020304" pitchFamily="18" charset="0"/>
              </a:rPr>
              <a:t>Hầu</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hết</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chuyển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tiếp</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đều</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có</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sự</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kiện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Sự</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kiện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có</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thể</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có</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đối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số</a:t>
            </a:r>
            <a:endParaRPr lang="en-US" sz="2000" dirty="0">
              <a:effectLst/>
              <a:latin typeface="+mj-lt"/>
              <a:ea typeface="Arial" panose="020B0604020202020204" pitchFamily="34" charset="0"/>
              <a:cs typeface="Times New Roman" panose="02020603050405020304" pitchFamily="18" charset="0"/>
            </a:endParaRPr>
          </a:p>
          <a:p>
            <a:pPr marL="685800" marR="0">
              <a:lnSpc>
                <a:spcPct val="150000"/>
              </a:lnSpc>
              <a:spcBef>
                <a:spcPts val="0"/>
              </a:spcBef>
              <a:spcAft>
                <a:spcPts val="300"/>
              </a:spcAft>
            </a:pPr>
            <a:r>
              <a:rPr lang="en-US" sz="2000" dirty="0">
                <a:effectLst/>
                <a:latin typeface="+mj-lt"/>
                <a:ea typeface="Arial" panose="020B0604020202020204" pitchFamily="34" charset="0"/>
                <a:cs typeface="Times New Roman" panose="02020603050405020304" pitchFamily="18" charset="0"/>
              </a:rPr>
              <a:t>	+ </a:t>
            </a:r>
            <a:r>
              <a:rPr lang="en-US" sz="2000" dirty="0" err="1">
                <a:effectLst/>
                <a:latin typeface="+mj-lt"/>
                <a:ea typeface="Arial" panose="020B0604020202020204" pitchFamily="34" charset="0"/>
                <a:cs typeface="Times New Roman" panose="02020603050405020304" pitchFamily="18" charset="0"/>
              </a:rPr>
              <a:t>Điều</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kiện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bảo</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vệ</a:t>
            </a:r>
            <a:r>
              <a:rPr lang="en-US" sz="2000" dirty="0">
                <a:effectLst/>
                <a:latin typeface="+mj-lt"/>
                <a:ea typeface="Arial" panose="020B0604020202020204" pitchFamily="34" charset="0"/>
                <a:cs typeface="Times New Roman" panose="02020603050405020304" pitchFamily="18" charset="0"/>
              </a:rPr>
              <a:t> (Guard): </a:t>
            </a:r>
            <a:r>
              <a:rPr lang="en-US" sz="2000" dirty="0" err="1">
                <a:effectLst/>
                <a:latin typeface="+mj-lt"/>
                <a:ea typeface="Arial" panose="020B0604020202020204" pitchFamily="34" charset="0"/>
                <a:cs typeface="Times New Roman" panose="02020603050405020304" pitchFamily="18" charset="0"/>
              </a:rPr>
              <a:t>xác</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định</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khi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nào</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sự</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kiện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xảy</a:t>
            </a:r>
            <a:r>
              <a:rPr lang="en-US" sz="2000" dirty="0">
                <a:effectLst/>
                <a:latin typeface="+mj-lt"/>
                <a:ea typeface="Arial" panose="020B0604020202020204" pitchFamily="34" charset="0"/>
                <a:cs typeface="Times New Roman" panose="02020603050405020304" pitchFamily="18" charset="0"/>
              </a:rPr>
              <a:t> ra, </a:t>
            </a:r>
            <a:r>
              <a:rPr lang="en-US" sz="2000" dirty="0" err="1">
                <a:effectLst/>
                <a:latin typeface="+mj-lt"/>
                <a:ea typeface="Arial" panose="020B0604020202020204" pitchFamily="34" charset="0"/>
                <a:cs typeface="Times New Roman" panose="02020603050405020304" pitchFamily="18" charset="0"/>
              </a:rPr>
              <a:t>thí</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dụ</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trạng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thái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máy</a:t>
            </a:r>
            <a:r>
              <a:rPr lang="en-US" sz="2000" dirty="0">
                <a:effectLst/>
                <a:latin typeface="+mj-lt"/>
                <a:ea typeface="Arial" panose="020B0604020202020204" pitchFamily="34" charset="0"/>
                <a:cs typeface="Times New Roman" panose="02020603050405020304" pitchFamily="18" charset="0"/>
              </a:rPr>
              <a:t> bay </a:t>
            </a:r>
            <a:r>
              <a:rPr lang="en-US" sz="2000" dirty="0" err="1">
                <a:effectLst/>
                <a:latin typeface="+mj-lt"/>
                <a:ea typeface="Arial" panose="020B0604020202020204" pitchFamily="34" charset="0"/>
                <a:cs typeface="Times New Roman" panose="02020603050405020304" pitchFamily="18" charset="0"/>
              </a:rPr>
              <a:t>từ</a:t>
            </a:r>
            <a:r>
              <a:rPr lang="en-US" sz="2000" dirty="0">
                <a:effectLst/>
                <a:latin typeface="+mj-lt"/>
                <a:ea typeface="Arial" panose="020B0604020202020204" pitchFamily="34" charset="0"/>
                <a:cs typeface="Times New Roman" panose="02020603050405020304" pitchFamily="18" charset="0"/>
              </a:rPr>
              <a:t> Open sang Full </a:t>
            </a:r>
            <a:r>
              <a:rPr lang="en-US" sz="2000" dirty="0" err="1">
                <a:effectLst/>
                <a:latin typeface="+mj-lt"/>
                <a:ea typeface="Arial" panose="020B0604020202020204" pitchFamily="34" charset="0"/>
                <a:cs typeface="Times New Roman" panose="02020603050405020304" pitchFamily="18" charset="0"/>
              </a:rPr>
              <a:t>khi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chổ</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cuối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cùng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đã</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có</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người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mua</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vé</a:t>
            </a:r>
            <a:endParaRPr lang="en-US" sz="2000" dirty="0">
              <a:effectLst/>
              <a:latin typeface="+mj-lt"/>
              <a:ea typeface="Arial" panose="020B0604020202020204" pitchFamily="34" charset="0"/>
              <a:cs typeface="Times New Roman" panose="02020603050405020304" pitchFamily="18" charset="0"/>
            </a:endParaRPr>
          </a:p>
          <a:p>
            <a:pPr marL="685800" marR="0">
              <a:lnSpc>
                <a:spcPct val="150000"/>
              </a:lnSpc>
              <a:spcBef>
                <a:spcPts val="0"/>
              </a:spcBef>
              <a:spcAft>
                <a:spcPts val="300"/>
              </a:spcAft>
            </a:pPr>
            <a:r>
              <a:rPr lang="en-US" sz="2000" dirty="0">
                <a:effectLst/>
                <a:latin typeface="+mj-lt"/>
                <a:ea typeface="Arial" panose="020B0604020202020204" pitchFamily="34" charset="0"/>
                <a:cs typeface="Times New Roman" panose="02020603050405020304" pitchFamily="18" charset="0"/>
              </a:rPr>
              <a:t>	+ </a:t>
            </a:r>
            <a:r>
              <a:rPr lang="en-US" sz="2000" dirty="0" err="1">
                <a:effectLst/>
                <a:latin typeface="+mj-lt"/>
                <a:ea typeface="Arial" panose="020B0604020202020204" pitchFamily="34" charset="0"/>
                <a:cs typeface="Times New Roman" panose="02020603050405020304" pitchFamily="18" charset="0"/>
              </a:rPr>
              <a:t>Hành</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động</a:t>
            </a:r>
            <a:r>
              <a:rPr lang="en-US" sz="2000" dirty="0">
                <a:effectLst/>
                <a:latin typeface="+mj-lt"/>
                <a:ea typeface="Arial" panose="020B0604020202020204" pitchFamily="34" charset="0"/>
                <a:cs typeface="Times New Roman" panose="02020603050405020304" pitchFamily="18" charset="0"/>
              </a:rPr>
              <a:t> (Action): </a:t>
            </a:r>
            <a:r>
              <a:rPr lang="en-US" sz="2000" dirty="0" err="1">
                <a:effectLst/>
                <a:latin typeface="+mj-lt"/>
                <a:ea typeface="Arial" panose="020B0604020202020204" pitchFamily="34" charset="0"/>
                <a:cs typeface="Times New Roman" panose="02020603050405020304" pitchFamily="18" charset="0"/>
              </a:rPr>
              <a:t>hành</a:t>
            </a:r>
            <a:r>
              <a:rPr lang="en-US" sz="2000" dirty="0">
                <a:effectLst/>
                <a:latin typeface="+mj-lt"/>
                <a:ea typeface="Arial" panose="020B0604020202020204" pitchFamily="34" charset="0"/>
                <a:cs typeface="Times New Roman" panose="02020603050405020304" pitchFamily="18" charset="0"/>
              </a:rPr>
              <a:t> vi </a:t>
            </a:r>
            <a:r>
              <a:rPr lang="en-US" sz="2000" dirty="0" err="1">
                <a:effectLst/>
                <a:latin typeface="+mj-lt"/>
                <a:ea typeface="Arial" panose="020B0604020202020204" pitchFamily="34" charset="0"/>
                <a:cs typeface="Times New Roman" panose="02020603050405020304" pitchFamily="18" charset="0"/>
              </a:rPr>
              <a:t>không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ngắt</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được</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xảy</a:t>
            </a:r>
            <a:r>
              <a:rPr lang="en-US" sz="2000" dirty="0">
                <a:effectLst/>
                <a:latin typeface="+mj-lt"/>
                <a:ea typeface="Arial" panose="020B0604020202020204" pitchFamily="34" charset="0"/>
                <a:cs typeface="Times New Roman" panose="02020603050405020304" pitchFamily="18" charset="0"/>
              </a:rPr>
              <a:t> ra </a:t>
            </a:r>
            <a:r>
              <a:rPr lang="en-US" sz="2000" dirty="0" err="1">
                <a:effectLst/>
                <a:latin typeface="+mj-lt"/>
                <a:ea typeface="Arial" panose="020B0604020202020204" pitchFamily="34" charset="0"/>
                <a:cs typeface="Times New Roman" panose="02020603050405020304" pitchFamily="18" charset="0"/>
              </a:rPr>
              <a:t>như</a:t>
            </a:r>
            <a:r>
              <a:rPr lang="en-US" sz="2000" dirty="0">
                <a:effectLst/>
                <a:latin typeface="+mj-lt"/>
                <a:ea typeface="Arial" panose="020B0604020202020204" pitchFamily="34" charset="0"/>
                <a:cs typeface="Times New Roman" panose="02020603050405020304" pitchFamily="18" charset="0"/>
              </a:rPr>
              <a:t> 1 </a:t>
            </a:r>
            <a:r>
              <a:rPr lang="en-US" sz="2000" dirty="0" err="1">
                <a:effectLst/>
                <a:latin typeface="+mj-lt"/>
                <a:ea typeface="Arial" panose="020B0604020202020204" pitchFamily="34" charset="0"/>
                <a:cs typeface="Times New Roman" panose="02020603050405020304" pitchFamily="18" charset="0"/>
              </a:rPr>
              <a:t>phần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của</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chuyển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tiếp</a:t>
            </a:r>
            <a:endParaRPr lang="en-US" sz="2000" dirty="0">
              <a:effectLst/>
              <a:latin typeface="+mj-lt"/>
              <a:ea typeface="Arial" panose="020B0604020202020204" pitchFamily="34" charset="0"/>
              <a:cs typeface="Times New Roman" panose="02020603050405020304" pitchFamily="18" charset="0"/>
            </a:endParaRPr>
          </a:p>
          <a:p>
            <a:pPr marL="685800" marR="0">
              <a:lnSpc>
                <a:spcPct val="150000"/>
              </a:lnSpc>
              <a:spcBef>
                <a:spcPts val="0"/>
              </a:spcBef>
              <a:spcAft>
                <a:spcPts val="300"/>
              </a:spcAft>
            </a:pP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Kí</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hiệu</a:t>
            </a:r>
            <a:r>
              <a:rPr lang="en-US" sz="2000" dirty="0">
                <a:effectLst/>
                <a:latin typeface="+mj-lt"/>
                <a:ea typeface="Arial" panose="020B0604020202020204" pitchFamily="34" charset="0"/>
                <a:cs typeface="Times New Roman" panose="02020603050405020304" pitchFamily="18" charset="0"/>
              </a:rPr>
              <a:t>:</a:t>
            </a:r>
          </a:p>
          <a:p>
            <a:endParaRPr lang="en-US" sz="2000" dirty="0">
              <a:latin typeface="+mj-lt"/>
            </a:endParaRPr>
          </a:p>
        </p:txBody>
      </p:sp>
    </p:spTree>
    <p:extLst>
      <p:ext uri="{BB962C8B-B14F-4D97-AF65-F5344CB8AC3E}">
        <p14:creationId xmlns:p14="http://schemas.microsoft.com/office/powerpoint/2010/main" val="4055544377"/>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17C7E570-B280-4386-BF82-E61D4A6DA0F4}"/>
              </a:ext>
            </a:extLst>
          </p:cNvPr>
          <p:cNvSpPr>
            <a:spLocks noGrp="1"/>
          </p:cNvSpPr>
          <p:nvPr>
            <p:ph type="title"/>
          </p:nvPr>
        </p:nvSpPr>
        <p:spPr>
          <a:xfrm>
            <a:off x="1066800" y="127000"/>
            <a:ext cx="10058400" cy="1097280"/>
          </a:xfrm>
        </p:spPr>
        <p:txBody>
          <a:bodyPr anchor="ctr">
            <a:normAutofit/>
          </a:bodyPr>
          <a:lstStyle/>
          <a:p>
            <a:r>
              <a:rPr lang="vi-VN" b="1" dirty="0">
                <a:solidFill>
                  <a:srgbClr val="FFC000"/>
                </a:solidFill>
                <a:latin typeface="Arial" panose="020B0604020202020204" pitchFamily="34" charset="0"/>
                <a:cs typeface="Arial" panose="020B0604020202020204" pitchFamily="34" charset="0"/>
              </a:rPr>
              <a:t>4.Trạng thái đối tượng (State)</a:t>
            </a:r>
            <a:endParaRPr lang="en-US" b="1" dirty="0">
              <a:solidFill>
                <a:srgbClr val="FFC000"/>
              </a:solidFill>
              <a:latin typeface="Arial" panose="020B0604020202020204" pitchFamily="34" charset="0"/>
              <a:cs typeface="Arial" panose="020B0604020202020204" pitchFamily="34" charset="0"/>
            </a:endParaRPr>
          </a:p>
        </p:txBody>
      </p:sp>
      <p:sp>
        <p:nvSpPr>
          <p:cNvPr id="3" name="Chỗ dành sẵn cho Nội dung 2">
            <a:extLst>
              <a:ext uri="{FF2B5EF4-FFF2-40B4-BE49-F238E27FC236}">
                <a16:creationId xmlns:a16="http://schemas.microsoft.com/office/drawing/2014/main" id="{07D135D6-A708-4680-9A84-9D135FF8618E}"/>
              </a:ext>
            </a:extLst>
          </p:cNvPr>
          <p:cNvSpPr>
            <a:spLocks noGrp="1"/>
          </p:cNvSpPr>
          <p:nvPr>
            <p:ph sz="half" idx="1"/>
          </p:nvPr>
        </p:nvSpPr>
        <p:spPr>
          <a:xfrm>
            <a:off x="384314" y="1714501"/>
            <a:ext cx="7089912" cy="4457700"/>
          </a:xfrm>
        </p:spPr>
        <p:txBody>
          <a:bodyPr>
            <a:normAutofit/>
          </a:bodyPr>
          <a:lstStyle/>
          <a:p>
            <a:pPr marL="685800" marR="0">
              <a:lnSpc>
                <a:spcPct val="90000"/>
              </a:lnSpc>
              <a:spcBef>
                <a:spcPts val="0"/>
              </a:spcBef>
              <a:spcAft>
                <a:spcPts val="300"/>
              </a:spcAft>
            </a:pPr>
            <a:r>
              <a:rPr lang="en-US" dirty="0" err="1">
                <a:effectLst/>
                <a:latin typeface="+mj-lt"/>
                <a:cs typeface="Times New Roman" panose="02020603050405020304" pitchFamily="18" charset="0"/>
              </a:rPr>
              <a:t>Trạng</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thái</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được</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xác</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định</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từ</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khảo</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sát</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thuộc</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tính</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lớp</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và</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quan</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hệ</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giữa</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các</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lớp</a:t>
            </a:r>
            <a:endParaRPr lang="en-US" dirty="0">
              <a:effectLst/>
              <a:latin typeface="+mj-lt"/>
              <a:cs typeface="Times New Roman" panose="02020603050405020304" pitchFamily="18" charset="0"/>
            </a:endParaRPr>
          </a:p>
          <a:p>
            <a:pPr marL="685800" marR="0">
              <a:lnSpc>
                <a:spcPct val="90000"/>
              </a:lnSpc>
              <a:spcBef>
                <a:spcPts val="0"/>
              </a:spcBef>
              <a:spcAft>
                <a:spcPts val="300"/>
              </a:spcAft>
            </a:pPr>
            <a:endParaRPr lang="en-US" dirty="0">
              <a:effectLst/>
              <a:latin typeface="+mj-lt"/>
              <a:cs typeface="Times New Roman" panose="02020603050405020304" pitchFamily="18" charset="0"/>
            </a:endParaRPr>
          </a:p>
          <a:p>
            <a:pPr marL="685800" marR="0">
              <a:lnSpc>
                <a:spcPct val="90000"/>
              </a:lnSpc>
              <a:spcBef>
                <a:spcPts val="0"/>
              </a:spcBef>
              <a:spcAft>
                <a:spcPts val="300"/>
              </a:spcAft>
            </a:pPr>
            <a:r>
              <a:rPr lang="en-US" dirty="0" err="1">
                <a:effectLst/>
                <a:latin typeface="+mj-lt"/>
                <a:cs typeface="Times New Roman" panose="02020603050405020304" pitchFamily="18" charset="0"/>
              </a:rPr>
              <a:t>Có</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những</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sự</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kiện</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xảy</a:t>
            </a:r>
            <a:r>
              <a:rPr lang="en-US" dirty="0">
                <a:effectLst/>
                <a:latin typeface="+mj-lt"/>
                <a:cs typeface="Times New Roman" panose="02020603050405020304" pitchFamily="18" charset="0"/>
              </a:rPr>
              <a:t> ra </a:t>
            </a:r>
            <a:r>
              <a:rPr lang="en-US" dirty="0" err="1">
                <a:effectLst/>
                <a:latin typeface="+mj-lt"/>
                <a:cs typeface="Times New Roman" panose="02020603050405020304" pitchFamily="18" charset="0"/>
              </a:rPr>
              <a:t>khi</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đối</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tượng</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đang</a:t>
            </a:r>
            <a:r>
              <a:rPr lang="en-US" dirty="0">
                <a:effectLst/>
                <a:latin typeface="+mj-lt"/>
                <a:cs typeface="Times New Roman" panose="02020603050405020304" pitchFamily="18" charset="0"/>
              </a:rPr>
              <a:t> ở 1 </a:t>
            </a:r>
            <a:r>
              <a:rPr lang="en-US" dirty="0" err="1">
                <a:effectLst/>
                <a:latin typeface="+mj-lt"/>
                <a:cs typeface="Times New Roman" panose="02020603050405020304" pitchFamily="18" charset="0"/>
              </a:rPr>
              <a:t>trạng</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thái</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nhưng</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không</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gây</a:t>
            </a:r>
            <a:r>
              <a:rPr lang="en-US" dirty="0">
                <a:effectLst/>
                <a:latin typeface="+mj-lt"/>
                <a:cs typeface="Times New Roman" panose="02020603050405020304" pitchFamily="18" charset="0"/>
              </a:rPr>
              <a:t> ra </a:t>
            </a:r>
            <a:r>
              <a:rPr lang="en-US" dirty="0" err="1">
                <a:effectLst/>
                <a:latin typeface="+mj-lt"/>
                <a:cs typeface="Times New Roman" panose="02020603050405020304" pitchFamily="18" charset="0"/>
              </a:rPr>
              <a:t>một</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bước</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dịch</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chuyển</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mà</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chỉ</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kích</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hoạt</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một</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hành</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động</a:t>
            </a:r>
            <a:r>
              <a:rPr lang="en-US" dirty="0">
                <a:effectLst/>
                <a:latin typeface="+mj-lt"/>
                <a:cs typeface="Times New Roman" panose="02020603050405020304" pitchFamily="18" charset="0"/>
              </a:rPr>
              <a:t> hay </a:t>
            </a:r>
            <a:r>
              <a:rPr lang="en-US" dirty="0" err="1">
                <a:effectLst/>
                <a:latin typeface="+mj-lt"/>
                <a:cs typeface="Times New Roman" panose="02020603050405020304" pitchFamily="18" charset="0"/>
              </a:rPr>
              <a:t>hoạt</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động</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nào</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đó</a:t>
            </a:r>
            <a:endParaRPr lang="en-US" dirty="0">
              <a:effectLst/>
              <a:latin typeface="+mj-lt"/>
              <a:cs typeface="Times New Roman" panose="02020603050405020304" pitchFamily="18" charset="0"/>
            </a:endParaRPr>
          </a:p>
          <a:p>
            <a:pPr marL="685800" marR="0">
              <a:lnSpc>
                <a:spcPct val="90000"/>
              </a:lnSpc>
              <a:spcBef>
                <a:spcPts val="0"/>
              </a:spcBef>
              <a:spcAft>
                <a:spcPts val="300"/>
              </a:spcAft>
            </a:pPr>
            <a:endParaRPr lang="en-US" dirty="0">
              <a:effectLst/>
              <a:latin typeface="+mj-lt"/>
              <a:cs typeface="Times New Roman" panose="02020603050405020304" pitchFamily="18" charset="0"/>
            </a:endParaRPr>
          </a:p>
          <a:p>
            <a:pPr marL="685800" marR="0">
              <a:lnSpc>
                <a:spcPct val="90000"/>
              </a:lnSpc>
              <a:spcBef>
                <a:spcPts val="0"/>
              </a:spcBef>
              <a:spcAft>
                <a:spcPts val="300"/>
              </a:spcAft>
            </a:pPr>
            <a:r>
              <a:rPr lang="en-US" dirty="0" err="1">
                <a:effectLst/>
                <a:latin typeface="+mj-lt"/>
                <a:cs typeface="Times New Roman" panose="02020603050405020304" pitchFamily="18" charset="0"/>
              </a:rPr>
              <a:t>Có</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năm</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loại</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thông</a:t>
            </a:r>
            <a:r>
              <a:rPr lang="en-US" dirty="0">
                <a:effectLst/>
                <a:latin typeface="+mj-lt"/>
                <a:cs typeface="Times New Roman" panose="02020603050405020304" pitchFamily="18" charset="0"/>
              </a:rPr>
              <a:t> tin </a:t>
            </a:r>
            <a:r>
              <a:rPr lang="en-US" dirty="0" err="1">
                <a:effectLst/>
                <a:latin typeface="+mj-lt"/>
                <a:cs typeface="Times New Roman" panose="02020603050405020304" pitchFamily="18" charset="0"/>
              </a:rPr>
              <a:t>có</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thể</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gộp</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trong</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trạng</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thái</a:t>
            </a:r>
            <a:r>
              <a:rPr lang="en-US" dirty="0">
                <a:effectLst/>
                <a:latin typeface="+mj-lt"/>
                <a:cs typeface="Times New Roman" panose="02020603050405020304" pitchFamily="18" charset="0"/>
              </a:rPr>
              <a:t>:</a:t>
            </a:r>
          </a:p>
          <a:p>
            <a:pPr marL="411480" marR="0" indent="0">
              <a:lnSpc>
                <a:spcPct val="90000"/>
              </a:lnSpc>
              <a:spcBef>
                <a:spcPts val="0"/>
              </a:spcBef>
              <a:spcAft>
                <a:spcPts val="300"/>
              </a:spcAft>
              <a:buNone/>
            </a:pPr>
            <a:r>
              <a:rPr lang="en-US" dirty="0">
                <a:effectLst/>
                <a:latin typeface="+mj-lt"/>
                <a:cs typeface="Times New Roman" panose="02020603050405020304" pitchFamily="18" charset="0"/>
              </a:rPr>
              <a:t>	+ </a:t>
            </a:r>
            <a:r>
              <a:rPr lang="en-US" dirty="0" err="1">
                <a:effectLst/>
                <a:latin typeface="+mj-lt"/>
                <a:cs typeface="Times New Roman" panose="02020603050405020304" pitchFamily="18" charset="0"/>
              </a:rPr>
              <a:t>Hoạt</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động</a:t>
            </a:r>
            <a:endParaRPr lang="en-US" dirty="0">
              <a:effectLst/>
              <a:latin typeface="+mj-lt"/>
              <a:cs typeface="Times New Roman" panose="02020603050405020304" pitchFamily="18" charset="0"/>
            </a:endParaRPr>
          </a:p>
          <a:p>
            <a:pPr marL="411480" marR="0" indent="0">
              <a:lnSpc>
                <a:spcPct val="90000"/>
              </a:lnSpc>
              <a:spcBef>
                <a:spcPts val="0"/>
              </a:spcBef>
              <a:spcAft>
                <a:spcPts val="300"/>
              </a:spcAft>
              <a:buNone/>
            </a:pPr>
            <a:r>
              <a:rPr lang="en-US" dirty="0">
                <a:effectLst/>
                <a:latin typeface="+mj-lt"/>
                <a:cs typeface="Times New Roman" panose="02020603050405020304" pitchFamily="18" charset="0"/>
              </a:rPr>
              <a:t>	+ </a:t>
            </a:r>
            <a:r>
              <a:rPr lang="en-US" dirty="0" err="1">
                <a:effectLst/>
                <a:latin typeface="+mj-lt"/>
                <a:cs typeface="Times New Roman" panose="02020603050405020304" pitchFamily="18" charset="0"/>
              </a:rPr>
              <a:t>Hành</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động</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vào</a:t>
            </a:r>
            <a:endParaRPr lang="en-US" dirty="0">
              <a:effectLst/>
              <a:latin typeface="+mj-lt"/>
              <a:cs typeface="Times New Roman" panose="02020603050405020304" pitchFamily="18" charset="0"/>
            </a:endParaRPr>
          </a:p>
          <a:p>
            <a:pPr marL="411480" marR="0" indent="0">
              <a:lnSpc>
                <a:spcPct val="90000"/>
              </a:lnSpc>
              <a:spcBef>
                <a:spcPts val="0"/>
              </a:spcBef>
              <a:spcAft>
                <a:spcPts val="300"/>
              </a:spcAft>
              <a:buNone/>
            </a:pPr>
            <a:r>
              <a:rPr lang="en-US" dirty="0">
                <a:effectLst/>
                <a:latin typeface="+mj-lt"/>
                <a:cs typeface="Times New Roman" panose="02020603050405020304" pitchFamily="18" charset="0"/>
              </a:rPr>
              <a:t>	+ </a:t>
            </a:r>
            <a:r>
              <a:rPr lang="en-US" dirty="0" err="1">
                <a:effectLst/>
                <a:latin typeface="+mj-lt"/>
                <a:cs typeface="Times New Roman" panose="02020603050405020304" pitchFamily="18" charset="0"/>
              </a:rPr>
              <a:t>Hành</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động</a:t>
            </a:r>
            <a:r>
              <a:rPr lang="en-US" dirty="0">
                <a:effectLst/>
                <a:latin typeface="+mj-lt"/>
                <a:cs typeface="Times New Roman" panose="02020603050405020304" pitchFamily="18" charset="0"/>
              </a:rPr>
              <a:t> ra</a:t>
            </a:r>
          </a:p>
          <a:p>
            <a:pPr marL="411480" marR="0" indent="0">
              <a:lnSpc>
                <a:spcPct val="90000"/>
              </a:lnSpc>
              <a:spcBef>
                <a:spcPts val="0"/>
              </a:spcBef>
              <a:spcAft>
                <a:spcPts val="300"/>
              </a:spcAft>
              <a:buNone/>
            </a:pPr>
            <a:r>
              <a:rPr lang="en-US" dirty="0">
                <a:effectLst/>
                <a:latin typeface="+mj-lt"/>
                <a:cs typeface="Times New Roman" panose="02020603050405020304" pitchFamily="18" charset="0"/>
              </a:rPr>
              <a:t>	+ </a:t>
            </a:r>
            <a:r>
              <a:rPr lang="en-US" dirty="0" err="1">
                <a:effectLst/>
                <a:latin typeface="+mj-lt"/>
                <a:cs typeface="Times New Roman" panose="02020603050405020304" pitchFamily="18" charset="0"/>
              </a:rPr>
              <a:t>Sự</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kiện</a:t>
            </a:r>
            <a:endParaRPr lang="en-US" dirty="0">
              <a:effectLst/>
              <a:latin typeface="+mj-lt"/>
              <a:cs typeface="Times New Roman" panose="02020603050405020304" pitchFamily="18" charset="0"/>
            </a:endParaRPr>
          </a:p>
          <a:p>
            <a:pPr marL="411480" marR="0" indent="0">
              <a:lnSpc>
                <a:spcPct val="90000"/>
              </a:lnSpc>
              <a:spcBef>
                <a:spcPts val="0"/>
              </a:spcBef>
              <a:spcAft>
                <a:spcPts val="300"/>
              </a:spcAft>
              <a:buNone/>
            </a:pPr>
            <a:r>
              <a:rPr lang="en-US" dirty="0">
                <a:effectLst/>
                <a:latin typeface="+mj-lt"/>
                <a:cs typeface="Times New Roman" panose="02020603050405020304" pitchFamily="18" charset="0"/>
              </a:rPr>
              <a:t>	+ </a:t>
            </a:r>
            <a:r>
              <a:rPr lang="en-US" dirty="0" err="1">
                <a:effectLst/>
                <a:latin typeface="+mj-lt"/>
                <a:cs typeface="Times New Roman" panose="02020603050405020304" pitchFamily="18" charset="0"/>
              </a:rPr>
              <a:t>Lịch</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sử</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trạng</a:t>
            </a:r>
            <a:r>
              <a:rPr lang="en-US" dirty="0">
                <a:effectLst/>
                <a:latin typeface="+mj-lt"/>
                <a:cs typeface="Times New Roman" panose="02020603050405020304" pitchFamily="18" charset="0"/>
              </a:rPr>
              <a:t> </a:t>
            </a:r>
            <a:r>
              <a:rPr lang="en-US" dirty="0" err="1">
                <a:effectLst/>
                <a:latin typeface="+mj-lt"/>
                <a:cs typeface="Times New Roman" panose="02020603050405020304" pitchFamily="18" charset="0"/>
              </a:rPr>
              <a:t>thái</a:t>
            </a:r>
            <a:endParaRPr lang="en-US" dirty="0">
              <a:effectLst/>
              <a:latin typeface="+mj-lt"/>
              <a:cs typeface="Times New Roman" panose="02020603050405020304" pitchFamily="18" charset="0"/>
            </a:endParaRPr>
          </a:p>
        </p:txBody>
      </p:sp>
      <p:pic>
        <p:nvPicPr>
          <p:cNvPr id="4" name="Picture 1" descr="Text, application, chat or text message&#10;&#10;Description automatically generated">
            <a:extLst>
              <a:ext uri="{FF2B5EF4-FFF2-40B4-BE49-F238E27FC236}">
                <a16:creationId xmlns:a16="http://schemas.microsoft.com/office/drawing/2014/main" id="{90BC9FA9-CDFC-48C4-AB2F-23E09FDD5AAD}"/>
              </a:ext>
            </a:extLst>
          </p:cNvPr>
          <p:cNvPicPr>
            <a:picLocks noChangeAspect="1"/>
          </p:cNvPicPr>
          <p:nvPr/>
        </p:nvPicPr>
        <p:blipFill>
          <a:blip r:embed="rId2"/>
          <a:stretch>
            <a:fillRect/>
          </a:stretch>
        </p:blipFill>
        <p:spPr>
          <a:xfrm>
            <a:off x="7752522" y="2623930"/>
            <a:ext cx="3372678" cy="2576430"/>
          </a:xfrm>
          <a:prstGeom prst="rect">
            <a:avLst/>
          </a:prstGeom>
          <a:noFill/>
        </p:spPr>
      </p:pic>
    </p:spTree>
    <p:extLst>
      <p:ext uri="{BB962C8B-B14F-4D97-AF65-F5344CB8AC3E}">
        <p14:creationId xmlns:p14="http://schemas.microsoft.com/office/powerpoint/2010/main" val="3275876498"/>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B1F1F6BF-B74E-4B92-AA1F-4106B6526CDD}"/>
              </a:ext>
            </a:extLst>
          </p:cNvPr>
          <p:cNvSpPr>
            <a:spLocks noGrp="1"/>
          </p:cNvSpPr>
          <p:nvPr>
            <p:ph type="title"/>
          </p:nvPr>
        </p:nvSpPr>
        <p:spPr/>
        <p:txBody>
          <a:bodyPr/>
          <a:lstStyle/>
          <a:p>
            <a:r>
              <a:rPr lang="en-US" dirty="0">
                <a:solidFill>
                  <a:srgbClr val="FFC000"/>
                </a:solidFill>
                <a:cs typeface="Times New Roman" panose="02020603050405020304" pitchFamily="18" charset="0"/>
              </a:rPr>
              <a:t>5. </a:t>
            </a:r>
            <a:r>
              <a:rPr lang="en-US" dirty="0" err="1">
                <a:solidFill>
                  <a:srgbClr val="FFC000"/>
                </a:solidFill>
                <a:cs typeface="Times New Roman" panose="02020603050405020304" pitchFamily="18" charset="0"/>
              </a:rPr>
              <a:t>Hoạt</a:t>
            </a:r>
            <a:r>
              <a:rPr lang="en-US" dirty="0">
                <a:solidFill>
                  <a:srgbClr val="FFC000"/>
                </a:solidFill>
                <a:cs typeface="Times New Roman" panose="02020603050405020304" pitchFamily="18" charset="0"/>
              </a:rPr>
              <a:t> </a:t>
            </a:r>
            <a:r>
              <a:rPr lang="en-US" dirty="0" err="1">
                <a:solidFill>
                  <a:srgbClr val="FFC000"/>
                </a:solidFill>
                <a:cs typeface="Times New Roman" panose="02020603050405020304" pitchFamily="18" charset="0"/>
              </a:rPr>
              <a:t>động</a:t>
            </a:r>
            <a:r>
              <a:rPr lang="en-US" dirty="0">
                <a:solidFill>
                  <a:srgbClr val="FFC000"/>
                </a:solidFill>
                <a:cs typeface="Times New Roman" panose="02020603050405020304" pitchFamily="18" charset="0"/>
              </a:rPr>
              <a:t> (Activity)</a:t>
            </a:r>
          </a:p>
        </p:txBody>
      </p:sp>
      <p:sp>
        <p:nvSpPr>
          <p:cNvPr id="3" name="Chỗ dành sẵn cho Nội dung 2">
            <a:extLst>
              <a:ext uri="{FF2B5EF4-FFF2-40B4-BE49-F238E27FC236}">
                <a16:creationId xmlns:a16="http://schemas.microsoft.com/office/drawing/2014/main" id="{FD513A42-B033-426E-97BB-D2E21AC8F9D3}"/>
              </a:ext>
            </a:extLst>
          </p:cNvPr>
          <p:cNvSpPr>
            <a:spLocks noGrp="1"/>
          </p:cNvSpPr>
          <p:nvPr>
            <p:ph sz="half" idx="1"/>
          </p:nvPr>
        </p:nvSpPr>
        <p:spPr>
          <a:xfrm>
            <a:off x="-26504" y="1442358"/>
            <a:ext cx="4996069" cy="4627137"/>
          </a:xfrm>
        </p:spPr>
        <p:txBody>
          <a:bodyPr>
            <a:normAutofit/>
          </a:bodyPr>
          <a:lstStyle/>
          <a:p>
            <a:pPr marL="342900" marR="0" lvl="0" indent="-342900">
              <a:lnSpc>
                <a:spcPct val="150000"/>
              </a:lnSpc>
              <a:spcBef>
                <a:spcPts val="0"/>
              </a:spcBef>
              <a:spcAft>
                <a:spcPts val="300"/>
              </a:spcAft>
              <a:buFont typeface="Times New Roman" panose="02020603050405020304" pitchFamily="18" charset="0"/>
              <a:buChar char="-"/>
            </a:pPr>
            <a:r>
              <a:rPr lang="en-US" sz="1900" b="1" i="1" dirty="0" err="1">
                <a:effectLst/>
                <a:latin typeface="+mj-lt"/>
                <a:ea typeface="Arial" panose="020B0604020202020204" pitchFamily="34" charset="0"/>
                <a:cs typeface="Times New Roman" panose="02020603050405020304" pitchFamily="18" charset="0"/>
              </a:rPr>
              <a:t>Hoạt</a:t>
            </a:r>
            <a:r>
              <a:rPr lang="en-US" sz="1900" b="1" i="1" dirty="0">
                <a:effectLst/>
                <a:latin typeface="+mj-lt"/>
                <a:ea typeface="Arial" panose="020B0604020202020204" pitchFamily="34" charset="0"/>
                <a:cs typeface="Times New Roman" panose="02020603050405020304" pitchFamily="18" charset="0"/>
              </a:rPr>
              <a:t> </a:t>
            </a:r>
            <a:r>
              <a:rPr lang="en-US" sz="1900" b="1" i="1" dirty="0" err="1">
                <a:effectLst/>
                <a:latin typeface="+mj-lt"/>
                <a:ea typeface="Arial" panose="020B0604020202020204" pitchFamily="34" charset="0"/>
                <a:cs typeface="Times New Roman" panose="02020603050405020304" pitchFamily="18" charset="0"/>
              </a:rPr>
              <a:t>động</a:t>
            </a:r>
            <a:r>
              <a:rPr lang="en-US" sz="1900" b="1" i="1" dirty="0">
                <a:effectLst/>
                <a:latin typeface="+mj-lt"/>
                <a:ea typeface="Arial" panose="020B0604020202020204" pitchFamily="34" charset="0"/>
                <a:cs typeface="Times New Roman" panose="02020603050405020304" pitchFamily="18" charset="0"/>
              </a:rPr>
              <a:t> (Activity)</a:t>
            </a:r>
            <a:endParaRPr lang="en-US" sz="1900" dirty="0">
              <a:effectLst/>
              <a:latin typeface="+mj-lt"/>
              <a:ea typeface="Arial" panose="020B0604020202020204" pitchFamily="34" charset="0"/>
              <a:cs typeface="Times New Roman" panose="02020603050405020304" pitchFamily="18" charset="0"/>
            </a:endParaRPr>
          </a:p>
          <a:p>
            <a:pPr marL="685800" marR="0" indent="228600">
              <a:lnSpc>
                <a:spcPct val="150000"/>
              </a:lnSpc>
              <a:spcBef>
                <a:spcPts val="0"/>
              </a:spcBef>
              <a:spcAft>
                <a:spcPts val="300"/>
              </a:spcAft>
            </a:pPr>
            <a:r>
              <a:rPr lang="en-US" sz="1900" dirty="0" err="1">
                <a:effectLst/>
                <a:latin typeface="+mj-lt"/>
                <a:ea typeface="Arial" panose="020B0604020202020204" pitchFamily="34" charset="0"/>
                <a:cs typeface="Times New Roman" panose="02020603050405020304" pitchFamily="18" charset="0"/>
              </a:rPr>
              <a:t>Là</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thao</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tác</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mà</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thời</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gian</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thực</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hiện</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là</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đáng</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kể</a:t>
            </a:r>
            <a:endParaRPr lang="en-US" sz="1900" dirty="0">
              <a:effectLst/>
              <a:latin typeface="+mj-lt"/>
              <a:ea typeface="Arial" panose="020B0604020202020204" pitchFamily="34" charset="0"/>
              <a:cs typeface="Times New Roman" panose="02020603050405020304" pitchFamily="18" charset="0"/>
            </a:endParaRPr>
          </a:p>
          <a:p>
            <a:pPr marL="685800" marR="0" indent="228600">
              <a:lnSpc>
                <a:spcPct val="150000"/>
              </a:lnSpc>
              <a:spcBef>
                <a:spcPts val="0"/>
              </a:spcBef>
              <a:spcAft>
                <a:spcPts val="300"/>
              </a:spcAft>
            </a:pPr>
            <a:r>
              <a:rPr lang="en-US" sz="1900" dirty="0" err="1">
                <a:effectLst/>
                <a:latin typeface="+mj-lt"/>
                <a:ea typeface="Arial" panose="020B0604020202020204" pitchFamily="34" charset="0"/>
                <a:cs typeface="Times New Roman" panose="02020603050405020304" pitchFamily="18" charset="0"/>
              </a:rPr>
              <a:t>Nó</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là</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hành</a:t>
            </a:r>
            <a:r>
              <a:rPr lang="en-US" sz="1900" dirty="0">
                <a:effectLst/>
                <a:latin typeface="+mj-lt"/>
                <a:ea typeface="Arial" panose="020B0604020202020204" pitchFamily="34" charset="0"/>
                <a:cs typeface="Times New Roman" panose="02020603050405020304" pitchFamily="18" charset="0"/>
              </a:rPr>
              <a:t> vi </a:t>
            </a:r>
            <a:r>
              <a:rPr lang="en-US" sz="1900" dirty="0" err="1">
                <a:effectLst/>
                <a:latin typeface="+mj-lt"/>
                <a:ea typeface="Arial" panose="020B0604020202020204" pitchFamily="34" charset="0"/>
                <a:cs typeface="Times New Roman" panose="02020603050405020304" pitchFamily="18" charset="0"/>
              </a:rPr>
              <a:t>có</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thể</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ngắt</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được</a:t>
            </a:r>
            <a:endParaRPr lang="en-US" sz="1900" dirty="0">
              <a:effectLst/>
              <a:latin typeface="+mj-lt"/>
              <a:ea typeface="Arial" panose="020B0604020202020204" pitchFamily="34" charset="0"/>
              <a:cs typeface="Times New Roman" panose="02020603050405020304" pitchFamily="18" charset="0"/>
            </a:endParaRPr>
          </a:p>
          <a:p>
            <a:pPr marL="685800" marR="0" indent="228600">
              <a:lnSpc>
                <a:spcPct val="150000"/>
              </a:lnSpc>
              <a:spcBef>
                <a:spcPts val="0"/>
              </a:spcBef>
              <a:spcAft>
                <a:spcPts val="300"/>
              </a:spcAft>
            </a:pPr>
            <a:r>
              <a:rPr lang="en-US" sz="1900" dirty="0" err="1">
                <a:effectLst/>
                <a:latin typeface="+mj-lt"/>
                <a:ea typeface="Arial" panose="020B0604020202020204" pitchFamily="34" charset="0"/>
                <a:cs typeface="Times New Roman" panose="02020603050405020304" pitchFamily="18" charset="0"/>
              </a:rPr>
              <a:t>Biểu</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diễn</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trong</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phần</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tử</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biểu</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đồ</a:t>
            </a:r>
            <a:r>
              <a:rPr lang="en-US" sz="1900" dirty="0">
                <a:effectLst/>
                <a:latin typeface="+mj-lt"/>
                <a:ea typeface="Arial" panose="020B0604020202020204" pitchFamily="34" charset="0"/>
                <a:cs typeface="Times New Roman" panose="02020603050405020304" pitchFamily="18" charset="0"/>
              </a:rPr>
              <a:t>: </a:t>
            </a:r>
            <a:r>
              <a:rPr lang="en-US" sz="1900" dirty="0">
                <a:solidFill>
                  <a:srgbClr val="FF0000"/>
                </a:solidFill>
                <a:effectLst/>
                <a:latin typeface="+mj-lt"/>
                <a:ea typeface="Arial" panose="020B0604020202020204" pitchFamily="34" charset="0"/>
                <a:cs typeface="Times New Roman" panose="02020603050405020304" pitchFamily="18" charset="0"/>
              </a:rPr>
              <a:t>do</a:t>
            </a:r>
            <a:r>
              <a:rPr lang="en-US" sz="1900" dirty="0">
                <a:effectLst/>
                <a:latin typeface="+mj-lt"/>
                <a:ea typeface="Arial" panose="020B0604020202020204" pitchFamily="34" charset="0"/>
                <a:cs typeface="Times New Roman" panose="02020603050405020304" pitchFamily="18" charset="0"/>
              </a:rPr>
              <a:t> </a:t>
            </a:r>
          </a:p>
          <a:p>
            <a:pPr marL="685800" marR="0" indent="0">
              <a:lnSpc>
                <a:spcPct val="150000"/>
              </a:lnSpc>
              <a:spcBef>
                <a:spcPts val="0"/>
              </a:spcBef>
              <a:spcAft>
                <a:spcPts val="300"/>
              </a:spcAft>
              <a:buNone/>
            </a:pPr>
            <a:endParaRPr lang="en-US" sz="1800" b="1" dirty="0">
              <a:solidFill>
                <a:srgbClr val="FF0000"/>
              </a:solidFill>
              <a:effectLst>
                <a:outerShdw blurRad="38100" dist="38100" dir="2700000" algn="tl">
                  <a:srgbClr val="000000">
                    <a:alpha val="43137"/>
                  </a:srgbClr>
                </a:outerShdw>
              </a:effectLst>
              <a:latin typeface="+mj-lt"/>
              <a:ea typeface="Arial" panose="020B0604020202020204" pitchFamily="34" charset="0"/>
              <a:cs typeface="Times New Roman" panose="02020603050405020304" pitchFamily="18" charset="0"/>
            </a:endParaRPr>
          </a:p>
          <a:p>
            <a:pPr marL="685800" indent="0">
              <a:lnSpc>
                <a:spcPct val="150000"/>
              </a:lnSpc>
              <a:spcBef>
                <a:spcPts val="0"/>
              </a:spcBef>
              <a:spcAft>
                <a:spcPts val="300"/>
              </a:spcAft>
              <a:buNone/>
            </a:pPr>
            <a:r>
              <a:rPr lang="en-US" b="1" dirty="0" err="1">
                <a:effectLst>
                  <a:outerShdw blurRad="38100" dist="38100" dir="2700000" algn="tl">
                    <a:srgbClr val="000000">
                      <a:alpha val="43137"/>
                    </a:srgbClr>
                  </a:outerShdw>
                </a:effectLst>
                <a:latin typeface="+mj-lt"/>
                <a:ea typeface="Arial" panose="020B0604020202020204" pitchFamily="34" charset="0"/>
                <a:cs typeface="Times New Roman" panose="02020603050405020304" pitchFamily="18" charset="0"/>
              </a:rPr>
              <a:t>Ví</a:t>
            </a:r>
            <a:r>
              <a:rPr lang="en-US" b="1" dirty="0">
                <a:effectLst>
                  <a:outerShdw blurRad="38100" dist="38100" dir="2700000" algn="tl">
                    <a:srgbClr val="000000">
                      <a:alpha val="43137"/>
                    </a:srgbClr>
                  </a:outerShdw>
                </a:effectLst>
                <a:latin typeface="+mj-lt"/>
                <a:ea typeface="Arial" panose="020B0604020202020204" pitchFamily="34" charset="0"/>
                <a:cs typeface="Times New Roman" panose="02020603050405020304" pitchFamily="18" charset="0"/>
              </a:rPr>
              <a:t> </a:t>
            </a:r>
            <a:r>
              <a:rPr lang="en-US" b="1" dirty="0" err="1">
                <a:effectLst>
                  <a:outerShdw blurRad="38100" dist="38100" dir="2700000" algn="tl">
                    <a:srgbClr val="000000">
                      <a:alpha val="43137"/>
                    </a:srgbClr>
                  </a:outerShdw>
                </a:effectLst>
                <a:latin typeface="+mj-lt"/>
                <a:ea typeface="Arial" panose="020B0604020202020204" pitchFamily="34" charset="0"/>
                <a:cs typeface="Times New Roman" panose="02020603050405020304" pitchFamily="18" charset="0"/>
              </a:rPr>
              <a:t>dụ</a:t>
            </a:r>
            <a:r>
              <a:rPr lang="en-US" b="1" dirty="0">
                <a:effectLst>
                  <a:outerShdw blurRad="38100" dist="38100" dir="2700000" algn="tl">
                    <a:srgbClr val="000000">
                      <a:alpha val="43137"/>
                    </a:srgbClr>
                  </a:outerShdw>
                </a:effectLst>
                <a:latin typeface="+mj-lt"/>
                <a:ea typeface="Arial" panose="020B0604020202020204" pitchFamily="34" charset="0"/>
                <a:cs typeface="Times New Roman" panose="02020603050405020304" pitchFamily="18" charset="0"/>
              </a:rPr>
              <a:t>: </a:t>
            </a:r>
            <a:r>
              <a:rPr lang="en-US" b="1" dirty="0" err="1">
                <a:effectLst>
                  <a:outerShdw blurRad="38100" dist="38100" dir="2700000" algn="tl">
                    <a:srgbClr val="000000">
                      <a:alpha val="43137"/>
                    </a:srgbClr>
                  </a:outerShdw>
                </a:effectLst>
                <a:latin typeface="+mj-lt"/>
                <a:ea typeface="Arial" panose="020B0604020202020204" pitchFamily="34" charset="0"/>
                <a:cs typeface="Times New Roman" panose="02020603050405020304" pitchFamily="18" charset="0"/>
              </a:rPr>
              <a:t>Trạng</a:t>
            </a:r>
            <a:r>
              <a:rPr lang="en-US" b="1" dirty="0">
                <a:effectLst>
                  <a:outerShdw blurRad="38100" dist="38100" dir="2700000" algn="tl">
                    <a:srgbClr val="000000">
                      <a:alpha val="43137"/>
                    </a:srgbClr>
                  </a:outerShdw>
                </a:effectLst>
                <a:latin typeface="+mj-lt"/>
                <a:ea typeface="Arial" panose="020B0604020202020204" pitchFamily="34" charset="0"/>
                <a:cs typeface="Times New Roman" panose="02020603050405020304" pitchFamily="18" charset="0"/>
              </a:rPr>
              <a:t> </a:t>
            </a:r>
            <a:r>
              <a:rPr lang="en-US" b="1" dirty="0" err="1">
                <a:effectLst>
                  <a:outerShdw blurRad="38100" dist="38100" dir="2700000" algn="tl">
                    <a:srgbClr val="000000">
                      <a:alpha val="43137"/>
                    </a:srgbClr>
                  </a:outerShdw>
                </a:effectLst>
                <a:latin typeface="+mj-lt"/>
                <a:ea typeface="Arial" panose="020B0604020202020204" pitchFamily="34" charset="0"/>
                <a:cs typeface="Times New Roman" panose="02020603050405020304" pitchFamily="18" charset="0"/>
              </a:rPr>
              <a:t>thái</a:t>
            </a:r>
            <a:r>
              <a:rPr lang="en-US" b="1" dirty="0">
                <a:effectLst>
                  <a:outerShdw blurRad="38100" dist="38100" dir="2700000" algn="tl">
                    <a:srgbClr val="000000">
                      <a:alpha val="43137"/>
                    </a:srgbClr>
                  </a:outerShdw>
                </a:effectLst>
                <a:latin typeface="+mj-lt"/>
                <a:ea typeface="Arial" panose="020B0604020202020204" pitchFamily="34" charset="0"/>
                <a:cs typeface="Times New Roman" panose="02020603050405020304" pitchFamily="18" charset="0"/>
              </a:rPr>
              <a:t> </a:t>
            </a:r>
            <a:r>
              <a:rPr lang="en-US" b="1" dirty="0" err="1">
                <a:effectLst>
                  <a:outerShdw blurRad="38100" dist="38100" dir="2700000" algn="tl">
                    <a:srgbClr val="000000">
                      <a:alpha val="43137"/>
                    </a:srgbClr>
                  </a:outerShdw>
                </a:effectLst>
                <a:latin typeface="+mj-lt"/>
                <a:ea typeface="Arial" panose="020B0604020202020204" pitchFamily="34" charset="0"/>
                <a:cs typeface="Times New Roman" panose="02020603050405020304" pitchFamily="18" charset="0"/>
              </a:rPr>
              <a:t>nhập</a:t>
            </a:r>
            <a:r>
              <a:rPr lang="en-US" b="1" dirty="0">
                <a:effectLst>
                  <a:outerShdw blurRad="38100" dist="38100" dir="2700000" algn="tl">
                    <a:srgbClr val="000000">
                      <a:alpha val="43137"/>
                    </a:srgbClr>
                  </a:outerShdw>
                </a:effectLst>
                <a:latin typeface="+mj-lt"/>
                <a:ea typeface="Arial" panose="020B0604020202020204" pitchFamily="34" charset="0"/>
                <a:cs typeface="Times New Roman" panose="02020603050405020304" pitchFamily="18" charset="0"/>
              </a:rPr>
              <a:t> </a:t>
            </a:r>
            <a:r>
              <a:rPr lang="en-US" b="1" dirty="0" err="1">
                <a:effectLst>
                  <a:outerShdw blurRad="38100" dist="38100" dir="2700000" algn="tl">
                    <a:srgbClr val="000000">
                      <a:alpha val="43137"/>
                    </a:srgbClr>
                  </a:outerShdw>
                </a:effectLst>
                <a:latin typeface="+mj-lt"/>
                <a:ea typeface="Arial" panose="020B0604020202020204" pitchFamily="34" charset="0"/>
                <a:cs typeface="Times New Roman" panose="02020603050405020304" pitchFamily="18" charset="0"/>
              </a:rPr>
              <a:t>mật</a:t>
            </a:r>
            <a:r>
              <a:rPr lang="en-US" b="1" dirty="0">
                <a:effectLst>
                  <a:outerShdw blurRad="38100" dist="38100" dir="2700000" algn="tl">
                    <a:srgbClr val="000000">
                      <a:alpha val="43137"/>
                    </a:srgbClr>
                  </a:outerShdw>
                </a:effectLst>
                <a:latin typeface="+mj-lt"/>
                <a:ea typeface="Arial" panose="020B0604020202020204" pitchFamily="34" charset="0"/>
                <a:cs typeface="Times New Roman" panose="02020603050405020304" pitchFamily="18" charset="0"/>
              </a:rPr>
              <a:t> </a:t>
            </a:r>
            <a:r>
              <a:rPr lang="en-US" b="1" dirty="0" err="1">
                <a:effectLst>
                  <a:outerShdw blurRad="38100" dist="38100" dir="2700000" algn="tl">
                    <a:srgbClr val="000000">
                      <a:alpha val="43137"/>
                    </a:srgbClr>
                  </a:outerShdw>
                </a:effectLst>
                <a:latin typeface="+mj-lt"/>
                <a:ea typeface="Arial" panose="020B0604020202020204" pitchFamily="34" charset="0"/>
                <a:cs typeface="Times New Roman" panose="02020603050405020304" pitchFamily="18" charset="0"/>
              </a:rPr>
              <a:t>khẩu</a:t>
            </a:r>
            <a:r>
              <a:rPr lang="en-US" b="1" dirty="0">
                <a:effectLst>
                  <a:outerShdw blurRad="38100" dist="38100" dir="2700000" algn="tl">
                    <a:srgbClr val="000000">
                      <a:alpha val="43137"/>
                    </a:srgbClr>
                  </a:outerShdw>
                </a:effectLst>
                <a:latin typeface="+mj-lt"/>
                <a:ea typeface="Arial" panose="020B0604020202020204" pitchFamily="34" charset="0"/>
                <a:cs typeface="Times New Roman" panose="02020603050405020304" pitchFamily="18" charset="0"/>
              </a:rPr>
              <a:t>: </a:t>
            </a:r>
          </a:p>
          <a:p>
            <a:pPr marL="685800" marR="0" indent="228600">
              <a:lnSpc>
                <a:spcPct val="150000"/>
              </a:lnSpc>
              <a:spcBef>
                <a:spcPts val="0"/>
              </a:spcBef>
              <a:spcAft>
                <a:spcPts val="300"/>
              </a:spcAft>
            </a:pPr>
            <a:endParaRPr lang="en-US" sz="1800" dirty="0">
              <a:effectLst/>
              <a:latin typeface="+mj-lt"/>
              <a:ea typeface="Arial" panose="020B0604020202020204" pitchFamily="34" charset="0"/>
              <a:cs typeface="Times New Roman" panose="02020603050405020304" pitchFamily="18" charset="0"/>
            </a:endParaRPr>
          </a:p>
        </p:txBody>
      </p:sp>
      <p:sp>
        <p:nvSpPr>
          <p:cNvPr id="5" name="Chỗ dành sẵn cho Nội dung 4">
            <a:extLst>
              <a:ext uri="{FF2B5EF4-FFF2-40B4-BE49-F238E27FC236}">
                <a16:creationId xmlns:a16="http://schemas.microsoft.com/office/drawing/2014/main" id="{D304F304-C398-44AF-976F-EE52750C2EA2}"/>
              </a:ext>
            </a:extLst>
          </p:cNvPr>
          <p:cNvSpPr>
            <a:spLocks noGrp="1"/>
          </p:cNvSpPr>
          <p:nvPr>
            <p:ph sz="half" idx="2"/>
          </p:nvPr>
        </p:nvSpPr>
        <p:spPr>
          <a:xfrm>
            <a:off x="4760429" y="1442359"/>
            <a:ext cx="7312301" cy="5064458"/>
          </a:xfrm>
        </p:spPr>
        <p:txBody>
          <a:bodyPr>
            <a:noAutofit/>
          </a:bodyPr>
          <a:lstStyle/>
          <a:p>
            <a:pPr marL="342900" marR="0" lvl="0" indent="-342900">
              <a:lnSpc>
                <a:spcPct val="150000"/>
              </a:lnSpc>
              <a:spcBef>
                <a:spcPts val="0"/>
              </a:spcBef>
              <a:spcAft>
                <a:spcPts val="300"/>
              </a:spcAft>
              <a:buFont typeface="Times New Roman" panose="02020603050405020304" pitchFamily="18" charset="0"/>
              <a:buChar char="-"/>
            </a:pPr>
            <a:r>
              <a:rPr lang="en-US" sz="1900" b="1" i="1" dirty="0" err="1">
                <a:effectLst/>
                <a:latin typeface="+mj-lt"/>
                <a:ea typeface="Arial" panose="020B0604020202020204" pitchFamily="34" charset="0"/>
                <a:cs typeface="Times New Roman" panose="02020603050405020304" pitchFamily="18" charset="0"/>
              </a:rPr>
              <a:t>Hành</a:t>
            </a:r>
            <a:r>
              <a:rPr lang="en-US" sz="1900" b="1" i="1" dirty="0">
                <a:effectLst/>
                <a:latin typeface="+mj-lt"/>
                <a:ea typeface="Arial" panose="020B0604020202020204" pitchFamily="34" charset="0"/>
                <a:cs typeface="Times New Roman" panose="02020603050405020304" pitchFamily="18" charset="0"/>
              </a:rPr>
              <a:t> </a:t>
            </a:r>
            <a:r>
              <a:rPr lang="en-US" sz="1900" b="1" i="1" dirty="0" err="1">
                <a:effectLst/>
                <a:latin typeface="+mj-lt"/>
                <a:ea typeface="Arial" panose="020B0604020202020204" pitchFamily="34" charset="0"/>
                <a:cs typeface="Times New Roman" panose="02020603050405020304" pitchFamily="18" charset="0"/>
              </a:rPr>
              <a:t>động</a:t>
            </a:r>
            <a:r>
              <a:rPr lang="en-US" sz="1900" b="1" i="1" dirty="0">
                <a:effectLst/>
                <a:latin typeface="+mj-lt"/>
                <a:ea typeface="Arial" panose="020B0604020202020204" pitchFamily="34" charset="0"/>
                <a:cs typeface="Times New Roman" panose="02020603050405020304" pitchFamily="18" charset="0"/>
              </a:rPr>
              <a:t> </a:t>
            </a:r>
            <a:r>
              <a:rPr lang="en-US" sz="1900" b="1" i="1" dirty="0" err="1">
                <a:effectLst/>
                <a:latin typeface="+mj-lt"/>
                <a:ea typeface="Arial" panose="020B0604020202020204" pitchFamily="34" charset="0"/>
                <a:cs typeface="Times New Roman" panose="02020603050405020304" pitchFamily="18" charset="0"/>
              </a:rPr>
              <a:t>là</a:t>
            </a:r>
            <a:r>
              <a:rPr lang="en-US" sz="1900" b="1" i="1" dirty="0">
                <a:effectLst/>
                <a:latin typeface="+mj-lt"/>
                <a:ea typeface="Arial" panose="020B0604020202020204" pitchFamily="34" charset="0"/>
                <a:cs typeface="Times New Roman" panose="02020603050405020304" pitchFamily="18" charset="0"/>
              </a:rPr>
              <a:t> </a:t>
            </a:r>
            <a:r>
              <a:rPr lang="en-US" sz="1900" b="1" i="1" dirty="0" err="1">
                <a:effectLst/>
                <a:latin typeface="+mj-lt"/>
                <a:ea typeface="Arial" panose="020B0604020202020204" pitchFamily="34" charset="0"/>
                <a:cs typeface="Times New Roman" panose="02020603050405020304" pitchFamily="18" charset="0"/>
              </a:rPr>
              <a:t>thao</a:t>
            </a:r>
            <a:r>
              <a:rPr lang="en-US" sz="1900" b="1" i="1" dirty="0">
                <a:effectLst/>
                <a:latin typeface="+mj-lt"/>
                <a:ea typeface="Arial" panose="020B0604020202020204" pitchFamily="34" charset="0"/>
                <a:cs typeface="Times New Roman" panose="02020603050405020304" pitchFamily="18" charset="0"/>
              </a:rPr>
              <a:t> </a:t>
            </a:r>
            <a:r>
              <a:rPr lang="en-US" sz="1900" b="1" i="1" dirty="0" err="1">
                <a:effectLst/>
                <a:latin typeface="+mj-lt"/>
                <a:ea typeface="Arial" panose="020B0604020202020204" pitchFamily="34" charset="0"/>
                <a:cs typeface="Times New Roman" panose="02020603050405020304" pitchFamily="18" charset="0"/>
              </a:rPr>
              <a:t>tác</a:t>
            </a:r>
            <a:r>
              <a:rPr lang="en-US" sz="1900" b="1" i="1" dirty="0">
                <a:effectLst/>
                <a:latin typeface="+mj-lt"/>
                <a:ea typeface="Arial" panose="020B0604020202020204" pitchFamily="34" charset="0"/>
                <a:cs typeface="Times New Roman" panose="02020603050405020304" pitchFamily="18" charset="0"/>
              </a:rPr>
              <a:t> </a:t>
            </a:r>
            <a:r>
              <a:rPr lang="en-US" sz="1900" b="1" i="1" dirty="0" err="1">
                <a:effectLst/>
                <a:latin typeface="+mj-lt"/>
                <a:ea typeface="Arial" panose="020B0604020202020204" pitchFamily="34" charset="0"/>
                <a:cs typeface="Times New Roman" panose="02020603050405020304" pitchFamily="18" charset="0"/>
              </a:rPr>
              <a:t>mà</a:t>
            </a:r>
            <a:r>
              <a:rPr lang="en-US" sz="1900" b="1" i="1" dirty="0">
                <a:effectLst/>
                <a:latin typeface="+mj-lt"/>
                <a:ea typeface="Arial" panose="020B0604020202020204" pitchFamily="34" charset="0"/>
                <a:cs typeface="Times New Roman" panose="02020603050405020304" pitchFamily="18" charset="0"/>
              </a:rPr>
              <a:t> </a:t>
            </a:r>
            <a:r>
              <a:rPr lang="en-US" sz="1900" b="1" i="1" dirty="0" err="1">
                <a:effectLst/>
                <a:latin typeface="+mj-lt"/>
                <a:ea typeface="Arial" panose="020B0604020202020204" pitchFamily="34" charset="0"/>
                <a:cs typeface="Times New Roman" panose="02020603050405020304" pitchFamily="18" charset="0"/>
              </a:rPr>
              <a:t>thời</a:t>
            </a:r>
            <a:r>
              <a:rPr lang="en-US" sz="1900" b="1" i="1" dirty="0">
                <a:effectLst/>
                <a:latin typeface="+mj-lt"/>
                <a:ea typeface="Arial" panose="020B0604020202020204" pitchFamily="34" charset="0"/>
                <a:cs typeface="Times New Roman" panose="02020603050405020304" pitchFamily="18" charset="0"/>
              </a:rPr>
              <a:t> </a:t>
            </a:r>
            <a:r>
              <a:rPr lang="en-US" sz="1900" b="1" i="1" dirty="0" err="1">
                <a:effectLst/>
                <a:latin typeface="+mj-lt"/>
                <a:ea typeface="Arial" panose="020B0604020202020204" pitchFamily="34" charset="0"/>
                <a:cs typeface="Times New Roman" panose="02020603050405020304" pitchFamily="18" charset="0"/>
              </a:rPr>
              <a:t>gian</a:t>
            </a:r>
            <a:r>
              <a:rPr lang="en-US" sz="1900" b="1" i="1" dirty="0">
                <a:effectLst/>
                <a:latin typeface="+mj-lt"/>
                <a:ea typeface="Arial" panose="020B0604020202020204" pitchFamily="34" charset="0"/>
                <a:cs typeface="Times New Roman" panose="02020603050405020304" pitchFamily="18" charset="0"/>
              </a:rPr>
              <a:t> </a:t>
            </a:r>
            <a:r>
              <a:rPr lang="en-US" sz="1900" b="1" i="1" dirty="0" err="1">
                <a:effectLst/>
                <a:latin typeface="+mj-lt"/>
                <a:ea typeface="Arial" panose="020B0604020202020204" pitchFamily="34" charset="0"/>
                <a:cs typeface="Times New Roman" panose="02020603050405020304" pitchFamily="18" charset="0"/>
              </a:rPr>
              <a:t>thực</a:t>
            </a:r>
            <a:r>
              <a:rPr lang="en-US" sz="1900" b="1" i="1" dirty="0">
                <a:effectLst/>
                <a:latin typeface="+mj-lt"/>
                <a:ea typeface="Arial" panose="020B0604020202020204" pitchFamily="34" charset="0"/>
                <a:cs typeface="Times New Roman" panose="02020603050405020304" pitchFamily="18" charset="0"/>
              </a:rPr>
              <a:t> </a:t>
            </a:r>
            <a:r>
              <a:rPr lang="en-US" sz="1900" b="1" i="1" dirty="0" err="1">
                <a:effectLst/>
                <a:latin typeface="+mj-lt"/>
                <a:ea typeface="Arial" panose="020B0604020202020204" pitchFamily="34" charset="0"/>
                <a:cs typeface="Times New Roman" panose="02020603050405020304" pitchFamily="18" charset="0"/>
              </a:rPr>
              <a:t>hiện</a:t>
            </a:r>
            <a:r>
              <a:rPr lang="en-US" sz="1900" b="1" i="1" dirty="0">
                <a:effectLst/>
                <a:latin typeface="+mj-lt"/>
                <a:ea typeface="Arial" panose="020B0604020202020204" pitchFamily="34" charset="0"/>
                <a:cs typeface="Times New Roman" panose="02020603050405020304" pitchFamily="18" charset="0"/>
              </a:rPr>
              <a:t> </a:t>
            </a:r>
            <a:r>
              <a:rPr lang="en-US" sz="1900" b="1" i="1" dirty="0" err="1">
                <a:effectLst/>
                <a:latin typeface="+mj-lt"/>
                <a:ea typeface="Arial" panose="020B0604020202020204" pitchFamily="34" charset="0"/>
                <a:cs typeface="Times New Roman" panose="02020603050405020304" pitchFamily="18" charset="0"/>
              </a:rPr>
              <a:t>không</a:t>
            </a:r>
            <a:r>
              <a:rPr lang="en-US" sz="1900" b="1" i="1" dirty="0">
                <a:effectLst/>
                <a:latin typeface="+mj-lt"/>
                <a:ea typeface="Arial" panose="020B0604020202020204" pitchFamily="34" charset="0"/>
                <a:cs typeface="Times New Roman" panose="02020603050405020304" pitchFamily="18" charset="0"/>
              </a:rPr>
              <a:t> </a:t>
            </a:r>
            <a:r>
              <a:rPr lang="en-US" sz="1900" b="1" i="1" dirty="0" err="1">
                <a:effectLst/>
                <a:latin typeface="+mj-lt"/>
                <a:ea typeface="Arial" panose="020B0604020202020204" pitchFamily="34" charset="0"/>
                <a:cs typeface="Times New Roman" panose="02020603050405020304" pitchFamily="18" charset="0"/>
              </a:rPr>
              <a:t>đáng</a:t>
            </a:r>
            <a:r>
              <a:rPr lang="en-US" sz="1900" b="1" i="1" dirty="0">
                <a:effectLst/>
                <a:latin typeface="+mj-lt"/>
                <a:ea typeface="Arial" panose="020B0604020202020204" pitchFamily="34" charset="0"/>
                <a:cs typeface="Times New Roman" panose="02020603050405020304" pitchFamily="18" charset="0"/>
              </a:rPr>
              <a:t> </a:t>
            </a:r>
            <a:r>
              <a:rPr lang="en-US" sz="1900" b="1" i="1" dirty="0" err="1">
                <a:effectLst/>
                <a:latin typeface="+mj-lt"/>
                <a:ea typeface="Arial" panose="020B0604020202020204" pitchFamily="34" charset="0"/>
                <a:cs typeface="Times New Roman" panose="02020603050405020304" pitchFamily="18" charset="0"/>
              </a:rPr>
              <a:t>kể</a:t>
            </a:r>
            <a:endParaRPr lang="en-US" sz="1900" dirty="0">
              <a:effectLst/>
              <a:latin typeface="+mj-lt"/>
              <a:ea typeface="Arial" panose="020B0604020202020204" pitchFamily="34" charset="0"/>
              <a:cs typeface="Times New Roman" panose="02020603050405020304" pitchFamily="18" charset="0"/>
            </a:endParaRPr>
          </a:p>
          <a:p>
            <a:pPr marL="742950" marR="0" lvl="1" indent="-285750">
              <a:lnSpc>
                <a:spcPct val="150000"/>
              </a:lnSpc>
              <a:spcBef>
                <a:spcPts val="0"/>
              </a:spcBef>
              <a:spcAft>
                <a:spcPts val="300"/>
              </a:spcAft>
              <a:buFont typeface="Courier New" panose="02070309020205020404" pitchFamily="49" charset="0"/>
              <a:buChar char="o"/>
            </a:pPr>
            <a:r>
              <a:rPr lang="en-US" sz="1900" b="1" i="1" dirty="0" err="1">
                <a:effectLst/>
                <a:latin typeface="+mj-lt"/>
                <a:ea typeface="Arial" panose="020B0604020202020204" pitchFamily="34" charset="0"/>
                <a:cs typeface="Times New Roman" panose="02020603050405020304" pitchFamily="18" charset="0"/>
              </a:rPr>
              <a:t>Hành</a:t>
            </a:r>
            <a:r>
              <a:rPr lang="en-US" sz="1900" b="1" i="1" dirty="0">
                <a:effectLst/>
                <a:latin typeface="+mj-lt"/>
                <a:ea typeface="Arial" panose="020B0604020202020204" pitchFamily="34" charset="0"/>
                <a:cs typeface="Times New Roman" panose="02020603050405020304" pitchFamily="18" charset="0"/>
              </a:rPr>
              <a:t> </a:t>
            </a:r>
            <a:r>
              <a:rPr lang="en-US" sz="1900" b="1" i="1" dirty="0" err="1">
                <a:effectLst/>
                <a:latin typeface="+mj-lt"/>
                <a:ea typeface="Arial" panose="020B0604020202020204" pitchFamily="34" charset="0"/>
                <a:cs typeface="Times New Roman" panose="02020603050405020304" pitchFamily="18" charset="0"/>
              </a:rPr>
              <a:t>động</a:t>
            </a:r>
            <a:r>
              <a:rPr lang="en-US" sz="1900" b="1" i="1" dirty="0">
                <a:effectLst/>
                <a:latin typeface="+mj-lt"/>
                <a:ea typeface="Arial" panose="020B0604020202020204" pitchFamily="34" charset="0"/>
                <a:cs typeface="Times New Roman" panose="02020603050405020304" pitchFamily="18" charset="0"/>
              </a:rPr>
              <a:t> </a:t>
            </a:r>
            <a:r>
              <a:rPr lang="en-US" sz="1900" b="1" i="1" dirty="0" err="1">
                <a:effectLst/>
                <a:latin typeface="+mj-lt"/>
                <a:ea typeface="Arial" panose="020B0604020202020204" pitchFamily="34" charset="0"/>
                <a:cs typeface="Times New Roman" panose="02020603050405020304" pitchFamily="18" charset="0"/>
              </a:rPr>
              <a:t>vào</a:t>
            </a:r>
            <a:r>
              <a:rPr lang="en-US" sz="1900" b="1" i="1" dirty="0">
                <a:effectLst/>
                <a:latin typeface="+mj-lt"/>
                <a:ea typeface="Arial" panose="020B0604020202020204" pitchFamily="34" charset="0"/>
                <a:cs typeface="Times New Roman" panose="02020603050405020304" pitchFamily="18" charset="0"/>
              </a:rPr>
              <a:t> (Entry)</a:t>
            </a:r>
            <a:endParaRPr lang="en-US" sz="1900" dirty="0">
              <a:effectLst/>
              <a:latin typeface="+mj-lt"/>
              <a:ea typeface="Arial" panose="020B0604020202020204" pitchFamily="34" charset="0"/>
              <a:cs typeface="Times New Roman" panose="02020603050405020304" pitchFamily="18" charset="0"/>
            </a:endParaRPr>
          </a:p>
          <a:p>
            <a:pPr marL="685800" marR="0" indent="228600">
              <a:lnSpc>
                <a:spcPct val="150000"/>
              </a:lnSpc>
              <a:spcBef>
                <a:spcPts val="0"/>
              </a:spcBef>
              <a:spcAft>
                <a:spcPts val="300"/>
              </a:spcAft>
            </a:pPr>
            <a:r>
              <a:rPr lang="en-US" sz="1900" dirty="0" err="1">
                <a:effectLst/>
                <a:latin typeface="+mj-lt"/>
                <a:ea typeface="Arial" panose="020B0604020202020204" pitchFamily="34" charset="0"/>
                <a:cs typeface="Times New Roman" panose="02020603050405020304" pitchFamily="18" charset="0"/>
              </a:rPr>
              <a:t>Là</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hành</a:t>
            </a:r>
            <a:r>
              <a:rPr lang="en-US" sz="1900" dirty="0">
                <a:effectLst/>
                <a:latin typeface="+mj-lt"/>
                <a:ea typeface="Arial" panose="020B0604020202020204" pitchFamily="34" charset="0"/>
                <a:cs typeface="Times New Roman" panose="02020603050405020304" pitchFamily="18" charset="0"/>
              </a:rPr>
              <a:t> vi </a:t>
            </a:r>
            <a:r>
              <a:rPr lang="en-US" sz="1900" dirty="0" err="1">
                <a:effectLst/>
                <a:latin typeface="+mj-lt"/>
                <a:ea typeface="Arial" panose="020B0604020202020204" pitchFamily="34" charset="0"/>
                <a:cs typeface="Times New Roman" panose="02020603050405020304" pitchFamily="18" charset="0"/>
              </a:rPr>
              <a:t>xảy</a:t>
            </a:r>
            <a:r>
              <a:rPr lang="en-US" sz="1900" dirty="0">
                <a:effectLst/>
                <a:latin typeface="+mj-lt"/>
                <a:ea typeface="Arial" panose="020B0604020202020204" pitchFamily="34" charset="0"/>
                <a:cs typeface="Times New Roman" panose="02020603050405020304" pitchFamily="18" charset="0"/>
              </a:rPr>
              <a:t> ra </a:t>
            </a:r>
            <a:r>
              <a:rPr lang="en-US" sz="1900" dirty="0" err="1">
                <a:effectLst/>
                <a:latin typeface="+mj-lt"/>
                <a:ea typeface="Arial" panose="020B0604020202020204" pitchFamily="34" charset="0"/>
                <a:cs typeface="Times New Roman" panose="02020603050405020304" pitchFamily="18" charset="0"/>
              </a:rPr>
              <a:t>khi</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đối</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tượng</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đang</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chuyển</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vào</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trạng</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thái</a:t>
            </a:r>
            <a:endParaRPr lang="en-US" sz="1900" dirty="0">
              <a:effectLst/>
              <a:latin typeface="+mj-lt"/>
              <a:ea typeface="Arial" panose="020B0604020202020204" pitchFamily="34" charset="0"/>
              <a:cs typeface="Times New Roman" panose="02020603050405020304" pitchFamily="18" charset="0"/>
            </a:endParaRPr>
          </a:p>
          <a:p>
            <a:pPr marL="685800" marR="0" indent="228600">
              <a:lnSpc>
                <a:spcPct val="150000"/>
              </a:lnSpc>
              <a:spcBef>
                <a:spcPts val="0"/>
              </a:spcBef>
              <a:spcAft>
                <a:spcPts val="300"/>
              </a:spcAft>
            </a:pPr>
            <a:r>
              <a:rPr lang="en-US" sz="1900" dirty="0" err="1">
                <a:effectLst/>
                <a:latin typeface="+mj-lt"/>
                <a:ea typeface="Arial" panose="020B0604020202020204" pitchFamily="34" charset="0"/>
                <a:cs typeface="Times New Roman" panose="02020603050405020304" pitchFamily="18" charset="0"/>
              </a:rPr>
              <a:t>Nó</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là</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hành</a:t>
            </a:r>
            <a:r>
              <a:rPr lang="en-US" sz="1900" dirty="0">
                <a:effectLst/>
                <a:latin typeface="+mj-lt"/>
                <a:ea typeface="Arial" panose="020B0604020202020204" pitchFamily="34" charset="0"/>
                <a:cs typeface="Times New Roman" panose="02020603050405020304" pitchFamily="18" charset="0"/>
              </a:rPr>
              <a:t> vi </a:t>
            </a:r>
            <a:r>
              <a:rPr lang="en-US" sz="1900" dirty="0" err="1">
                <a:effectLst/>
                <a:latin typeface="+mj-lt"/>
                <a:ea typeface="Arial" panose="020B0604020202020204" pitchFamily="34" charset="0"/>
                <a:cs typeface="Times New Roman" panose="02020603050405020304" pitchFamily="18" charset="0"/>
              </a:rPr>
              <a:t>không</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thể</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ngắt</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được</a:t>
            </a:r>
            <a:endParaRPr lang="en-US" sz="1900" dirty="0">
              <a:effectLst/>
              <a:latin typeface="+mj-lt"/>
              <a:ea typeface="Arial" panose="020B0604020202020204" pitchFamily="34" charset="0"/>
              <a:cs typeface="Times New Roman" panose="02020603050405020304" pitchFamily="18" charset="0"/>
            </a:endParaRPr>
          </a:p>
          <a:p>
            <a:pPr marL="685800" marR="0" indent="228600">
              <a:lnSpc>
                <a:spcPct val="150000"/>
              </a:lnSpc>
              <a:spcBef>
                <a:spcPts val="0"/>
              </a:spcBef>
              <a:spcAft>
                <a:spcPts val="300"/>
              </a:spcAft>
            </a:pPr>
            <a:r>
              <a:rPr lang="en-US" sz="1900" dirty="0" err="1">
                <a:effectLst/>
                <a:latin typeface="+mj-lt"/>
                <a:ea typeface="Arial" panose="020B0604020202020204" pitchFamily="34" charset="0"/>
                <a:cs typeface="Times New Roman" panose="02020603050405020304" pitchFamily="18" charset="0"/>
              </a:rPr>
              <a:t>Biểu</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diễn</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trong</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phần</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tử</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biểu</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đồ</a:t>
            </a:r>
            <a:r>
              <a:rPr lang="en-US" sz="1900" dirty="0">
                <a:effectLst/>
                <a:latin typeface="+mj-lt"/>
                <a:ea typeface="Arial" panose="020B0604020202020204" pitchFamily="34" charset="0"/>
                <a:cs typeface="Times New Roman" panose="02020603050405020304" pitchFamily="18" charset="0"/>
              </a:rPr>
              <a:t>: </a:t>
            </a:r>
            <a:r>
              <a:rPr lang="en-US" sz="1900" dirty="0">
                <a:solidFill>
                  <a:srgbClr val="FF0000"/>
                </a:solidFill>
                <a:effectLst/>
                <a:latin typeface="+mj-lt"/>
                <a:ea typeface="Arial" panose="020B0604020202020204" pitchFamily="34" charset="0"/>
                <a:cs typeface="Times New Roman" panose="02020603050405020304" pitchFamily="18" charset="0"/>
              </a:rPr>
              <a:t>Entry</a:t>
            </a:r>
            <a:endParaRPr lang="en-US" sz="1900" dirty="0">
              <a:effectLst/>
              <a:latin typeface="+mj-lt"/>
              <a:ea typeface="Arial" panose="020B0604020202020204" pitchFamily="34" charset="0"/>
              <a:cs typeface="Times New Roman" panose="02020603050405020304" pitchFamily="18" charset="0"/>
            </a:endParaRPr>
          </a:p>
          <a:p>
            <a:pPr marL="742950" marR="0" lvl="1" indent="-285750">
              <a:lnSpc>
                <a:spcPct val="150000"/>
              </a:lnSpc>
              <a:spcBef>
                <a:spcPts val="0"/>
              </a:spcBef>
              <a:spcAft>
                <a:spcPts val="300"/>
              </a:spcAft>
              <a:buFont typeface="Courier New" panose="02070309020205020404" pitchFamily="49" charset="0"/>
              <a:buChar char="o"/>
            </a:pPr>
            <a:r>
              <a:rPr lang="en-US" sz="1900" b="1" i="1" dirty="0" err="1">
                <a:effectLst/>
                <a:latin typeface="+mj-lt"/>
                <a:ea typeface="Arial" panose="020B0604020202020204" pitchFamily="34" charset="0"/>
                <a:cs typeface="Times New Roman" panose="02020603050405020304" pitchFamily="18" charset="0"/>
              </a:rPr>
              <a:t>Hành</a:t>
            </a:r>
            <a:r>
              <a:rPr lang="en-US" sz="1900" b="1" i="1" dirty="0">
                <a:effectLst/>
                <a:latin typeface="+mj-lt"/>
                <a:ea typeface="Arial" panose="020B0604020202020204" pitchFamily="34" charset="0"/>
                <a:cs typeface="Times New Roman" panose="02020603050405020304" pitchFamily="18" charset="0"/>
              </a:rPr>
              <a:t> </a:t>
            </a:r>
            <a:r>
              <a:rPr lang="en-US" sz="1900" b="1" i="1" dirty="0" err="1">
                <a:effectLst/>
                <a:latin typeface="+mj-lt"/>
                <a:ea typeface="Arial" panose="020B0604020202020204" pitchFamily="34" charset="0"/>
                <a:cs typeface="Times New Roman" panose="02020603050405020304" pitchFamily="18" charset="0"/>
              </a:rPr>
              <a:t>động</a:t>
            </a:r>
            <a:r>
              <a:rPr lang="en-US" sz="1900" b="1" i="1" dirty="0">
                <a:effectLst/>
                <a:latin typeface="+mj-lt"/>
                <a:ea typeface="Arial" panose="020B0604020202020204" pitchFamily="34" charset="0"/>
                <a:cs typeface="Times New Roman" panose="02020603050405020304" pitchFamily="18" charset="0"/>
              </a:rPr>
              <a:t> ra (Exit)</a:t>
            </a:r>
            <a:endParaRPr lang="en-US" sz="1900" dirty="0">
              <a:effectLst/>
              <a:latin typeface="+mj-lt"/>
              <a:ea typeface="Arial" panose="020B0604020202020204" pitchFamily="34" charset="0"/>
              <a:cs typeface="Times New Roman" panose="02020603050405020304" pitchFamily="18" charset="0"/>
            </a:endParaRPr>
          </a:p>
          <a:p>
            <a:pPr marL="685800" marR="0" indent="228600">
              <a:lnSpc>
                <a:spcPct val="150000"/>
              </a:lnSpc>
              <a:spcBef>
                <a:spcPts val="0"/>
              </a:spcBef>
              <a:spcAft>
                <a:spcPts val="300"/>
              </a:spcAft>
            </a:pPr>
            <a:r>
              <a:rPr lang="en-US" sz="1900" dirty="0" err="1">
                <a:effectLst/>
                <a:latin typeface="+mj-lt"/>
                <a:ea typeface="Arial" panose="020B0604020202020204" pitchFamily="34" charset="0"/>
                <a:cs typeface="Times New Roman" panose="02020603050405020304" pitchFamily="18" charset="0"/>
              </a:rPr>
              <a:t>Là</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hành</a:t>
            </a:r>
            <a:r>
              <a:rPr lang="en-US" sz="1900" dirty="0">
                <a:effectLst/>
                <a:latin typeface="+mj-lt"/>
                <a:ea typeface="Arial" panose="020B0604020202020204" pitchFamily="34" charset="0"/>
                <a:cs typeface="Times New Roman" panose="02020603050405020304" pitchFamily="18" charset="0"/>
              </a:rPr>
              <a:t> vi </a:t>
            </a:r>
            <a:r>
              <a:rPr lang="en-US" sz="1900" dirty="0" err="1">
                <a:effectLst/>
                <a:latin typeface="+mj-lt"/>
                <a:ea typeface="Arial" panose="020B0604020202020204" pitchFamily="34" charset="0"/>
                <a:cs typeface="Times New Roman" panose="02020603050405020304" pitchFamily="18" charset="0"/>
              </a:rPr>
              <a:t>xảy</a:t>
            </a:r>
            <a:r>
              <a:rPr lang="en-US" sz="1900" dirty="0">
                <a:effectLst/>
                <a:latin typeface="+mj-lt"/>
                <a:ea typeface="Arial" panose="020B0604020202020204" pitchFamily="34" charset="0"/>
                <a:cs typeface="Times New Roman" panose="02020603050405020304" pitchFamily="18" charset="0"/>
              </a:rPr>
              <a:t> ra </a:t>
            </a:r>
            <a:r>
              <a:rPr lang="en-US" sz="1900" dirty="0" err="1">
                <a:effectLst/>
                <a:latin typeface="+mj-lt"/>
                <a:ea typeface="Arial" panose="020B0604020202020204" pitchFamily="34" charset="0"/>
                <a:cs typeface="Times New Roman" panose="02020603050405020304" pitchFamily="18" charset="0"/>
              </a:rPr>
              <a:t>khi</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đối</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tượng</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đang</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chuyển</a:t>
            </a:r>
            <a:r>
              <a:rPr lang="en-US" sz="1900" dirty="0">
                <a:effectLst/>
                <a:latin typeface="+mj-lt"/>
                <a:ea typeface="Arial" panose="020B0604020202020204" pitchFamily="34" charset="0"/>
                <a:cs typeface="Times New Roman" panose="02020603050405020304" pitchFamily="18" charset="0"/>
              </a:rPr>
              <a:t> ra </a:t>
            </a:r>
            <a:r>
              <a:rPr lang="en-US" sz="1900" dirty="0" err="1">
                <a:effectLst/>
                <a:latin typeface="+mj-lt"/>
                <a:ea typeface="Arial" panose="020B0604020202020204" pitchFamily="34" charset="0"/>
                <a:cs typeface="Times New Roman" panose="02020603050405020304" pitchFamily="18" charset="0"/>
              </a:rPr>
              <a:t>trạng</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thái</a:t>
            </a:r>
            <a:endParaRPr lang="en-US" sz="1900" dirty="0">
              <a:effectLst/>
              <a:latin typeface="+mj-lt"/>
              <a:ea typeface="Arial" panose="020B0604020202020204" pitchFamily="34" charset="0"/>
              <a:cs typeface="Times New Roman" panose="02020603050405020304" pitchFamily="18" charset="0"/>
            </a:endParaRPr>
          </a:p>
          <a:p>
            <a:pPr marL="685800" marR="0" indent="228600">
              <a:lnSpc>
                <a:spcPct val="150000"/>
              </a:lnSpc>
              <a:spcBef>
                <a:spcPts val="0"/>
              </a:spcBef>
              <a:spcAft>
                <a:spcPts val="300"/>
              </a:spcAft>
            </a:pPr>
            <a:r>
              <a:rPr lang="en-US" sz="1900" dirty="0" err="1">
                <a:effectLst/>
                <a:latin typeface="+mj-lt"/>
                <a:ea typeface="Arial" panose="020B0604020202020204" pitchFamily="34" charset="0"/>
                <a:cs typeface="Times New Roman" panose="02020603050405020304" pitchFamily="18" charset="0"/>
              </a:rPr>
              <a:t>Nó</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là</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hành</a:t>
            </a:r>
            <a:r>
              <a:rPr lang="en-US" sz="1900" dirty="0">
                <a:effectLst/>
                <a:latin typeface="+mj-lt"/>
                <a:ea typeface="Arial" panose="020B0604020202020204" pitchFamily="34" charset="0"/>
                <a:cs typeface="Times New Roman" panose="02020603050405020304" pitchFamily="18" charset="0"/>
              </a:rPr>
              <a:t> vi </a:t>
            </a:r>
            <a:r>
              <a:rPr lang="en-US" sz="1900" dirty="0" err="1">
                <a:effectLst/>
                <a:latin typeface="+mj-lt"/>
                <a:ea typeface="Arial" panose="020B0604020202020204" pitchFamily="34" charset="0"/>
                <a:cs typeface="Times New Roman" panose="02020603050405020304" pitchFamily="18" charset="0"/>
              </a:rPr>
              <a:t>không</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thể</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ngắt</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được</a:t>
            </a:r>
            <a:endParaRPr lang="en-US" sz="1900" dirty="0">
              <a:effectLst/>
              <a:latin typeface="+mj-lt"/>
              <a:ea typeface="Arial" panose="020B0604020202020204" pitchFamily="34" charset="0"/>
              <a:cs typeface="Times New Roman" panose="02020603050405020304" pitchFamily="18" charset="0"/>
            </a:endParaRPr>
          </a:p>
          <a:p>
            <a:pPr marL="685800" marR="0" indent="228600">
              <a:lnSpc>
                <a:spcPct val="150000"/>
              </a:lnSpc>
              <a:spcBef>
                <a:spcPts val="0"/>
              </a:spcBef>
              <a:spcAft>
                <a:spcPts val="300"/>
              </a:spcAft>
            </a:pPr>
            <a:r>
              <a:rPr lang="en-US" sz="1900" dirty="0" err="1">
                <a:effectLst/>
                <a:latin typeface="+mj-lt"/>
                <a:ea typeface="Arial" panose="020B0604020202020204" pitchFamily="34" charset="0"/>
                <a:cs typeface="Times New Roman" panose="02020603050405020304" pitchFamily="18" charset="0"/>
              </a:rPr>
              <a:t>Biểu</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diễn</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trong</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phần</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tử</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biểu</a:t>
            </a:r>
            <a:r>
              <a:rPr lang="en-US" sz="1900" dirty="0">
                <a:effectLst/>
                <a:latin typeface="+mj-lt"/>
                <a:ea typeface="Arial" panose="020B0604020202020204" pitchFamily="34" charset="0"/>
                <a:cs typeface="Times New Roman" panose="02020603050405020304" pitchFamily="18" charset="0"/>
              </a:rPr>
              <a:t> </a:t>
            </a:r>
            <a:r>
              <a:rPr lang="en-US" sz="1900" dirty="0" err="1">
                <a:effectLst/>
                <a:latin typeface="+mj-lt"/>
                <a:ea typeface="Arial" panose="020B0604020202020204" pitchFamily="34" charset="0"/>
                <a:cs typeface="Times New Roman" panose="02020603050405020304" pitchFamily="18" charset="0"/>
              </a:rPr>
              <a:t>đồ</a:t>
            </a:r>
            <a:r>
              <a:rPr lang="en-US" sz="1900" dirty="0">
                <a:effectLst/>
                <a:latin typeface="+mj-lt"/>
                <a:ea typeface="Arial" panose="020B0604020202020204" pitchFamily="34" charset="0"/>
                <a:cs typeface="Times New Roman" panose="02020603050405020304" pitchFamily="18" charset="0"/>
              </a:rPr>
              <a:t>: </a:t>
            </a:r>
            <a:r>
              <a:rPr lang="en-US" sz="1900" dirty="0">
                <a:solidFill>
                  <a:srgbClr val="FF0000"/>
                </a:solidFill>
                <a:effectLst/>
                <a:latin typeface="+mj-lt"/>
                <a:ea typeface="Arial" panose="020B0604020202020204" pitchFamily="34" charset="0"/>
                <a:cs typeface="Times New Roman" panose="02020603050405020304" pitchFamily="18" charset="0"/>
              </a:rPr>
              <a:t>Exit</a:t>
            </a:r>
            <a:endParaRPr lang="en-US" sz="1900" dirty="0">
              <a:effectLst/>
              <a:latin typeface="+mj-lt"/>
              <a:ea typeface="Arial" panose="020B0604020202020204" pitchFamily="34" charset="0"/>
              <a:cs typeface="Times New Roman" panose="02020603050405020304" pitchFamily="18" charset="0"/>
            </a:endParaRPr>
          </a:p>
          <a:p>
            <a:endParaRPr lang="en-US" sz="1900" dirty="0">
              <a:latin typeface="+mj-lt"/>
            </a:endParaRPr>
          </a:p>
        </p:txBody>
      </p:sp>
      <p:pic>
        <p:nvPicPr>
          <p:cNvPr id="4" name="Picture 6" descr="Text&#10;&#10;Description automatically generated">
            <a:extLst>
              <a:ext uri="{FF2B5EF4-FFF2-40B4-BE49-F238E27FC236}">
                <a16:creationId xmlns:a16="http://schemas.microsoft.com/office/drawing/2014/main" id="{F9B09009-45DB-4177-A283-7CC9AA64E3AC}"/>
              </a:ext>
            </a:extLst>
          </p:cNvPr>
          <p:cNvPicPr>
            <a:picLocks noChangeAspect="1"/>
          </p:cNvPicPr>
          <p:nvPr/>
        </p:nvPicPr>
        <p:blipFill>
          <a:blip r:embed="rId2"/>
          <a:stretch>
            <a:fillRect/>
          </a:stretch>
        </p:blipFill>
        <p:spPr>
          <a:xfrm>
            <a:off x="1066800" y="5015285"/>
            <a:ext cx="2600325" cy="1651000"/>
          </a:xfrm>
          <a:prstGeom prst="rect">
            <a:avLst/>
          </a:prstGeom>
        </p:spPr>
      </p:pic>
    </p:spTree>
    <p:extLst>
      <p:ext uri="{BB962C8B-B14F-4D97-AF65-F5344CB8AC3E}">
        <p14:creationId xmlns:p14="http://schemas.microsoft.com/office/powerpoint/2010/main" val="2043704329"/>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en-US" dirty="0" err="1">
                <a:solidFill>
                  <a:srgbClr val="FFC000"/>
                </a:solidFill>
                <a:cs typeface="Times New Roman" panose="02020603050405020304" pitchFamily="18" charset="0"/>
              </a:rPr>
              <a:t>Các</a:t>
            </a:r>
            <a:r>
              <a:rPr lang="en-US" dirty="0">
                <a:solidFill>
                  <a:srgbClr val="FFC000"/>
                </a:solidFill>
                <a:cs typeface="Times New Roman" panose="02020603050405020304" pitchFamily="18" charset="0"/>
              </a:rPr>
              <a:t> </a:t>
            </a:r>
            <a:r>
              <a:rPr lang="en-US" dirty="0" err="1">
                <a:solidFill>
                  <a:srgbClr val="FFC000"/>
                </a:solidFill>
                <a:cs typeface="Times New Roman" panose="02020603050405020304" pitchFamily="18" charset="0"/>
              </a:rPr>
              <a:t>bước</a:t>
            </a:r>
            <a:r>
              <a:rPr lang="en-US" dirty="0">
                <a:solidFill>
                  <a:srgbClr val="FFC000"/>
                </a:solidFill>
                <a:cs typeface="Times New Roman" panose="02020603050405020304" pitchFamily="18" charset="0"/>
              </a:rPr>
              <a:t> </a:t>
            </a:r>
            <a:r>
              <a:rPr lang="en-US" dirty="0" err="1">
                <a:solidFill>
                  <a:srgbClr val="FFC000"/>
                </a:solidFill>
                <a:cs typeface="Times New Roman" panose="02020603050405020304" pitchFamily="18" charset="0"/>
              </a:rPr>
              <a:t>để</a:t>
            </a:r>
            <a:r>
              <a:rPr lang="en-US" dirty="0">
                <a:solidFill>
                  <a:srgbClr val="FFC000"/>
                </a:solidFill>
                <a:cs typeface="Times New Roman" panose="02020603050405020304" pitchFamily="18" charset="0"/>
              </a:rPr>
              <a:t> </a:t>
            </a:r>
            <a:r>
              <a:rPr lang="en-US" dirty="0" err="1">
                <a:solidFill>
                  <a:srgbClr val="FFC000"/>
                </a:solidFill>
                <a:cs typeface="Times New Roman" panose="02020603050405020304" pitchFamily="18" charset="0"/>
              </a:rPr>
              <a:t>vẽ</a:t>
            </a:r>
            <a:r>
              <a:rPr lang="en-US" dirty="0">
                <a:solidFill>
                  <a:srgbClr val="FFC000"/>
                </a:solidFill>
                <a:cs typeface="Times New Roman" panose="02020603050405020304" pitchFamily="18" charset="0"/>
              </a:rPr>
              <a:t> </a:t>
            </a:r>
            <a:r>
              <a:rPr lang="en-US" dirty="0" err="1">
                <a:solidFill>
                  <a:srgbClr val="FFC000"/>
                </a:solidFill>
                <a:cs typeface="Times New Roman" panose="02020603050405020304" pitchFamily="18" charset="0"/>
              </a:rPr>
              <a:t>sơ</a:t>
            </a:r>
            <a:r>
              <a:rPr lang="en-US" dirty="0">
                <a:solidFill>
                  <a:srgbClr val="FFC000"/>
                </a:solidFill>
                <a:cs typeface="Times New Roman" panose="02020603050405020304" pitchFamily="18" charset="0"/>
              </a:rPr>
              <a:t> </a:t>
            </a:r>
            <a:r>
              <a:rPr lang="en-US" dirty="0" err="1">
                <a:solidFill>
                  <a:srgbClr val="FFC000"/>
                </a:solidFill>
                <a:cs typeface="Times New Roman" panose="02020603050405020304" pitchFamily="18" charset="0"/>
              </a:rPr>
              <a:t>đồ</a:t>
            </a:r>
            <a:r>
              <a:rPr lang="en-US" dirty="0">
                <a:solidFill>
                  <a:srgbClr val="FFC000"/>
                </a:solidFill>
                <a:cs typeface="Times New Roman" panose="02020603050405020304" pitchFamily="18" charset="0"/>
              </a:rPr>
              <a:t> </a:t>
            </a:r>
            <a:r>
              <a:rPr lang="en-US" dirty="0" err="1">
                <a:solidFill>
                  <a:srgbClr val="FFC000"/>
                </a:solidFill>
                <a:cs typeface="Times New Roman" panose="02020603050405020304" pitchFamily="18" charset="0"/>
              </a:rPr>
              <a:t>trạng</a:t>
            </a:r>
            <a:r>
              <a:rPr lang="en-US" dirty="0">
                <a:solidFill>
                  <a:srgbClr val="FFC000"/>
                </a:solidFill>
                <a:cs typeface="Times New Roman" panose="02020603050405020304" pitchFamily="18" charset="0"/>
              </a:rPr>
              <a:t> </a:t>
            </a:r>
            <a:r>
              <a:rPr lang="en-US" dirty="0" err="1">
                <a:solidFill>
                  <a:srgbClr val="FFC000"/>
                </a:solidFill>
                <a:cs typeface="Times New Roman" panose="02020603050405020304" pitchFamily="18" charset="0"/>
              </a:rPr>
              <a:t>thái</a:t>
            </a:r>
            <a:r>
              <a:rPr lang="en-US" dirty="0">
                <a:solidFill>
                  <a:srgbClr val="FFC000"/>
                </a:solidFill>
                <a:cs typeface="Times New Roman" panose="02020603050405020304" pitchFamily="18" charset="0"/>
              </a:rPr>
              <a:t> State Diagram</a:t>
            </a:r>
            <a:endParaRPr lang="vi-VN" dirty="0">
              <a:solidFill>
                <a:srgbClr val="FFC000"/>
              </a:solidFill>
              <a:cs typeface="Times New Roman" panose="02020603050405020304" pitchFamily="18" charset="0"/>
            </a:endParaRPr>
          </a:p>
        </p:txBody>
      </p:sp>
      <p:graphicFrame>
        <p:nvGraphicFramePr>
          <p:cNvPr id="4" name="Chỗ dành sẵn cho Nội dung 2" descr="Tiến trình có Điểm nhấn hiển thị 4 nhóm được sắp xếp từ trái sang phải với mô tả tác vụ bên dưới mỗi nhóm"/>
          <p:cNvGraphicFramePr>
            <a:graphicFrameLocks noGrp="1"/>
          </p:cNvGraphicFramePr>
          <p:nvPr>
            <p:ph idx="1"/>
            <p:extLst>
              <p:ext uri="{D42A27DB-BD31-4B8C-83A1-F6EECF244321}">
                <p14:modId xmlns:p14="http://schemas.microsoft.com/office/powerpoint/2010/main" val="9496696"/>
              </p:ext>
            </p:extLst>
          </p:nvPr>
        </p:nvGraphicFramePr>
        <p:xfrm>
          <a:off x="246743" y="1494971"/>
          <a:ext cx="11742057" cy="509451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413945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4CEE9B99-D91A-4AD1-A1DD-B923C58800F8}"/>
              </a:ext>
            </a:extLst>
          </p:cNvPr>
          <p:cNvSpPr>
            <a:spLocks noGrp="1"/>
          </p:cNvSpPr>
          <p:nvPr>
            <p:ph type="title"/>
          </p:nvPr>
        </p:nvSpPr>
        <p:spPr>
          <a:xfrm>
            <a:off x="1066800" y="127000"/>
            <a:ext cx="10356574" cy="1097280"/>
          </a:xfrm>
        </p:spPr>
        <p:txBody>
          <a:bodyPr/>
          <a:lstStyle/>
          <a:p>
            <a:r>
              <a:rPr lang="en-US" b="1" dirty="0">
                <a:solidFill>
                  <a:srgbClr val="FFC000"/>
                </a:solidFill>
                <a:cs typeface="Times New Roman" panose="02020603050405020304" pitchFamily="18" charset="0"/>
              </a:rPr>
              <a:t>Ý NGHĨA, ĐIỀU KIỆN THIẾT KẾ STATE DIAGRAM</a:t>
            </a:r>
          </a:p>
        </p:txBody>
      </p:sp>
      <p:sp>
        <p:nvSpPr>
          <p:cNvPr id="3" name="Chỗ dành sẵn cho Nội dung 2">
            <a:extLst>
              <a:ext uri="{FF2B5EF4-FFF2-40B4-BE49-F238E27FC236}">
                <a16:creationId xmlns:a16="http://schemas.microsoft.com/office/drawing/2014/main" id="{E001987D-983B-45F9-A3A3-91A27E6C4953}"/>
              </a:ext>
            </a:extLst>
          </p:cNvPr>
          <p:cNvSpPr>
            <a:spLocks noGrp="1"/>
          </p:cNvSpPr>
          <p:nvPr>
            <p:ph idx="1"/>
          </p:nvPr>
        </p:nvSpPr>
        <p:spPr>
          <a:xfrm>
            <a:off x="130629" y="1494971"/>
            <a:ext cx="11916228" cy="5236029"/>
          </a:xfrm>
        </p:spPr>
        <p:txBody>
          <a:bodyPr>
            <a:normAutofit/>
          </a:bodyPr>
          <a:lstStyle/>
          <a:p>
            <a:r>
              <a:rPr lang="en-US" sz="2000" dirty="0">
                <a:effectLst/>
                <a:latin typeface="+mj-lt"/>
                <a:ea typeface="Arial" panose="020B0604020202020204" pitchFamily="34" charset="0"/>
                <a:cs typeface="Times New Roman" panose="02020603050405020304" pitchFamily="18" charset="0"/>
              </a:rPr>
              <a:t>UML state diagram </a:t>
            </a:r>
            <a:r>
              <a:rPr lang="en-US" sz="2000" dirty="0" err="1">
                <a:effectLst/>
                <a:latin typeface="+mj-lt"/>
                <a:ea typeface="Arial" panose="020B0604020202020204" pitchFamily="34" charset="0"/>
                <a:cs typeface="Times New Roman" panose="02020603050405020304" pitchFamily="18" charset="0"/>
              </a:rPr>
              <a:t>cung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cấp</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nhiều</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loại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biểu</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tượng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và</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chứa</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đựng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nhiều</a:t>
            </a:r>
            <a:r>
              <a:rPr lang="en-US" sz="2000" dirty="0">
                <a:effectLst/>
                <a:latin typeface="+mj-lt"/>
                <a:ea typeface="Arial" panose="020B0604020202020204" pitchFamily="34" charset="0"/>
                <a:cs typeface="Times New Roman" panose="02020603050405020304" pitchFamily="18" charset="0"/>
              </a:rPr>
              <a:t> ý </a:t>
            </a:r>
            <a:r>
              <a:rPr lang="en-US" sz="2000" dirty="0" err="1">
                <a:effectLst/>
                <a:latin typeface="+mj-lt"/>
                <a:ea typeface="Arial" panose="020B0604020202020204" pitchFamily="34" charset="0"/>
                <a:cs typeface="Times New Roman" panose="02020603050405020304" pitchFamily="18" charset="0"/>
              </a:rPr>
              <a:t>tưởng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nhằm</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mô</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hình</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hóa</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các</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thay</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đổi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mà</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một</a:t>
            </a:r>
            <a:r>
              <a:rPr lang="en-US" sz="2000" dirty="0">
                <a:effectLst/>
                <a:latin typeface="+mj-lt"/>
                <a:ea typeface="Arial" panose="020B0604020202020204" pitchFamily="34" charset="0"/>
                <a:cs typeface="Times New Roman" panose="02020603050405020304" pitchFamily="18" charset="0"/>
              </a:rPr>
              <a:t> object </a:t>
            </a:r>
            <a:r>
              <a:rPr lang="en-US" sz="2000" dirty="0" err="1">
                <a:effectLst/>
                <a:latin typeface="+mj-lt"/>
                <a:ea typeface="Arial" panose="020B0604020202020204" pitchFamily="34" charset="0"/>
                <a:cs typeface="Times New Roman" panose="02020603050405020304" pitchFamily="18" charset="0"/>
              </a:rPr>
              <a:t>trải</a:t>
            </a:r>
            <a:r>
              <a:rPr lang="en-US" sz="2000" dirty="0">
                <a:effectLst/>
                <a:latin typeface="+mj-lt"/>
                <a:ea typeface="Arial" panose="020B0604020202020204" pitchFamily="34" charset="0"/>
                <a:cs typeface="Times New Roman" panose="02020603050405020304" pitchFamily="18" charset="0"/>
              </a:rPr>
              <a:t> qua.</a:t>
            </a:r>
          </a:p>
          <a:p>
            <a:r>
              <a:rPr lang="en-US" sz="2000" dirty="0" err="1">
                <a:effectLst/>
                <a:latin typeface="+mj-lt"/>
                <a:ea typeface="Arial" panose="020B0604020202020204" pitchFamily="34" charset="0"/>
                <a:cs typeface="Times New Roman" panose="02020603050405020304" pitchFamily="18" charset="0"/>
              </a:rPr>
              <a:t>Trong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thực</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tế</a:t>
            </a:r>
            <a:r>
              <a:rPr lang="en-US" sz="2000" dirty="0">
                <a:effectLst/>
                <a:latin typeface="+mj-lt"/>
                <a:ea typeface="Arial" panose="020B0604020202020204" pitchFamily="34" charset="0"/>
                <a:cs typeface="Times New Roman" panose="02020603050405020304" pitchFamily="18" charset="0"/>
              </a:rPr>
              <a:t>, state diagram </a:t>
            </a:r>
            <a:r>
              <a:rPr lang="en-US" sz="2000" dirty="0" err="1">
                <a:effectLst/>
                <a:latin typeface="+mj-lt"/>
                <a:ea typeface="Arial" panose="020B0604020202020204" pitchFamily="34" charset="0"/>
                <a:cs typeface="Times New Roman" panose="02020603050405020304" pitchFamily="18" charset="0"/>
              </a:rPr>
              <a:t>rất</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cần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thiết</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bởi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nó</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giúp</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các</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phân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tích</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viên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thiết</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kế</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viên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và</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lập</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trình</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viên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hiểu</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được</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hành</a:t>
            </a:r>
            <a:r>
              <a:rPr lang="en-US" sz="2000" dirty="0">
                <a:effectLst/>
                <a:latin typeface="+mj-lt"/>
                <a:ea typeface="Arial" panose="020B0604020202020204" pitchFamily="34" charset="0"/>
                <a:cs typeface="Times New Roman" panose="02020603050405020304" pitchFamily="18" charset="0"/>
              </a:rPr>
              <a:t> vi </a:t>
            </a:r>
            <a:r>
              <a:rPr lang="en-US" sz="2000" dirty="0" err="1">
                <a:effectLst/>
                <a:latin typeface="+mj-lt"/>
                <a:ea typeface="Arial" panose="020B0604020202020204" pitchFamily="34" charset="0"/>
                <a:cs typeface="Times New Roman" panose="02020603050405020304" pitchFamily="18" charset="0"/>
              </a:rPr>
              <a:t>của</a:t>
            </a:r>
            <a:r>
              <a:rPr lang="en-US" sz="2000" dirty="0">
                <a:effectLst/>
                <a:latin typeface="+mj-lt"/>
                <a:ea typeface="Arial" panose="020B0604020202020204" pitchFamily="34" charset="0"/>
                <a:cs typeface="Times New Roman" panose="02020603050405020304" pitchFamily="18" charset="0"/>
              </a:rPr>
              <a:t> object </a:t>
            </a:r>
            <a:r>
              <a:rPr lang="en-US" sz="2000" dirty="0" err="1">
                <a:effectLst/>
                <a:latin typeface="+mj-lt"/>
                <a:ea typeface="Arial" panose="020B0604020202020204" pitchFamily="34" charset="0"/>
                <a:cs typeface="Times New Roman" panose="02020603050405020304" pitchFamily="18" charset="0"/>
              </a:rPr>
              <a:t>trong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một</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hệ</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thống</a:t>
            </a:r>
            <a:r>
              <a:rPr lang="en-US" sz="2000" dirty="0">
                <a:effectLst/>
                <a:latin typeface="+mj-lt"/>
                <a:ea typeface="Arial" panose="020B0604020202020204" pitchFamily="34" charset="0"/>
                <a:cs typeface="Times New Roman" panose="02020603050405020304" pitchFamily="18" charset="0"/>
              </a:rPr>
              <a:t>. </a:t>
            </a:r>
          </a:p>
          <a:p>
            <a:r>
              <a:rPr lang="en-US" sz="2000" dirty="0" err="1">
                <a:effectLst/>
                <a:latin typeface="+mj-lt"/>
                <a:ea typeface="Arial" panose="020B0604020202020204" pitchFamily="34" charset="0"/>
                <a:cs typeface="Times New Roman" panose="02020603050405020304" pitchFamily="18" charset="0"/>
              </a:rPr>
              <a:t>Những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lập</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trình</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viên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cần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phải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biết</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cách</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thức</a:t>
            </a:r>
            <a:r>
              <a:rPr lang="en-US" sz="2000" dirty="0">
                <a:effectLst/>
                <a:latin typeface="+mj-lt"/>
                <a:ea typeface="Arial" panose="020B0604020202020204" pitchFamily="34" charset="0"/>
                <a:cs typeface="Times New Roman" panose="02020603050405020304" pitchFamily="18" charset="0"/>
              </a:rPr>
              <a:t> object </a:t>
            </a:r>
            <a:r>
              <a:rPr lang="en-US" sz="2000" dirty="0" err="1">
                <a:effectLst/>
                <a:latin typeface="+mj-lt"/>
                <a:ea typeface="Arial" panose="020B0604020202020204" pitchFamily="34" charset="0"/>
                <a:cs typeface="Times New Roman" panose="02020603050405020304" pitchFamily="18" charset="0"/>
              </a:rPr>
              <a:t>hoạt</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động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bởi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họ</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phải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hiện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thực</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những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hành</a:t>
            </a:r>
            <a:r>
              <a:rPr lang="en-US" sz="2000" dirty="0">
                <a:effectLst/>
                <a:latin typeface="+mj-lt"/>
                <a:ea typeface="Arial" panose="020B0604020202020204" pitchFamily="34" charset="0"/>
                <a:cs typeface="Times New Roman" panose="02020603050405020304" pitchFamily="18" charset="0"/>
              </a:rPr>
              <a:t> vi </a:t>
            </a:r>
            <a:r>
              <a:rPr lang="en-US" sz="2000" dirty="0" err="1">
                <a:effectLst/>
                <a:latin typeface="+mj-lt"/>
                <a:ea typeface="Arial" panose="020B0604020202020204" pitchFamily="34" charset="0"/>
                <a:cs typeface="Times New Roman" panose="02020603050405020304" pitchFamily="18" charset="0"/>
              </a:rPr>
              <a:t>này</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trong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phần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mềm</a:t>
            </a:r>
            <a:r>
              <a:rPr lang="en-US" sz="2000" dirty="0">
                <a:effectLst/>
                <a:latin typeface="+mj-lt"/>
                <a:ea typeface="Arial" panose="020B0604020202020204" pitchFamily="34" charset="0"/>
                <a:cs typeface="Times New Roman" panose="02020603050405020304" pitchFamily="18" charset="0"/>
              </a:rPr>
              <a:t>. State diagram </a:t>
            </a:r>
            <a:r>
              <a:rPr lang="en-US" sz="2000" dirty="0" err="1">
                <a:effectLst/>
                <a:latin typeface="+mj-lt"/>
                <a:ea typeface="Arial" panose="020B0604020202020204" pitchFamily="34" charset="0"/>
                <a:cs typeface="Times New Roman" panose="02020603050405020304" pitchFamily="18" charset="0"/>
              </a:rPr>
              <a:t>đảm</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bảo</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rằng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lập</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trình</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viên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không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phải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đoán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mò</a:t>
            </a:r>
            <a:r>
              <a:rPr lang="en-US" sz="2000" dirty="0">
                <a:effectLst/>
                <a:latin typeface="+mj-lt"/>
                <a:ea typeface="Arial" panose="020B0604020202020204" pitchFamily="34" charset="0"/>
                <a:cs typeface="Times New Roman" panose="02020603050405020304" pitchFamily="18" charset="0"/>
              </a:rPr>
              <a:t>” object </a:t>
            </a:r>
            <a:r>
              <a:rPr lang="en-US" sz="2000" dirty="0" err="1">
                <a:effectLst/>
                <a:latin typeface="+mj-lt"/>
                <a:ea typeface="Arial" panose="020B0604020202020204" pitchFamily="34" charset="0"/>
                <a:cs typeface="Times New Roman" panose="02020603050405020304" pitchFamily="18" charset="0"/>
              </a:rPr>
              <a:t>sẽ</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hoạt</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động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như</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thế</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nào</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Với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một</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bức</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tranh</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rõ</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ràng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về</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hành</a:t>
            </a:r>
            <a:r>
              <a:rPr lang="en-US" sz="2000" dirty="0">
                <a:effectLst/>
                <a:latin typeface="+mj-lt"/>
                <a:ea typeface="Arial" panose="020B0604020202020204" pitchFamily="34" charset="0"/>
                <a:cs typeface="Times New Roman" panose="02020603050405020304" pitchFamily="18" charset="0"/>
              </a:rPr>
              <a:t> vi </a:t>
            </a:r>
            <a:r>
              <a:rPr lang="en-US" sz="2000" dirty="0" err="1">
                <a:effectLst/>
                <a:latin typeface="+mj-lt"/>
                <a:ea typeface="Arial" panose="020B0604020202020204" pitchFamily="34" charset="0"/>
                <a:cs typeface="Times New Roman" panose="02020603050405020304" pitchFamily="18" charset="0"/>
              </a:rPr>
              <a:t>của</a:t>
            </a:r>
            <a:r>
              <a:rPr lang="en-US" sz="2000" dirty="0">
                <a:effectLst/>
                <a:latin typeface="+mj-lt"/>
                <a:ea typeface="Arial" panose="020B0604020202020204" pitchFamily="34" charset="0"/>
                <a:cs typeface="Times New Roman" panose="02020603050405020304" pitchFamily="18" charset="0"/>
              </a:rPr>
              <a:t> object, </a:t>
            </a:r>
            <a:r>
              <a:rPr lang="en-US" sz="2000" dirty="0" err="1">
                <a:effectLst/>
                <a:latin typeface="+mj-lt"/>
                <a:ea typeface="Arial" panose="020B0604020202020204" pitchFamily="34" charset="0"/>
                <a:cs typeface="Times New Roman" panose="02020603050405020304" pitchFamily="18" charset="0"/>
              </a:rPr>
              <a:t>khả</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năng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nhóm</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lập</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trình</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viên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sẽ</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tạo</a:t>
            </a:r>
            <a:r>
              <a:rPr lang="en-US" sz="2000" dirty="0">
                <a:effectLst/>
                <a:latin typeface="+mj-lt"/>
                <a:ea typeface="Arial" panose="020B0604020202020204" pitchFamily="34" charset="0"/>
                <a:cs typeface="Times New Roman" panose="02020603050405020304" pitchFamily="18" charset="0"/>
              </a:rPr>
              <a:t> ra </a:t>
            </a:r>
            <a:r>
              <a:rPr lang="en-US" sz="2000" dirty="0" err="1">
                <a:effectLst/>
                <a:latin typeface="+mj-lt"/>
                <a:ea typeface="Arial" panose="020B0604020202020204" pitchFamily="34" charset="0"/>
                <a:cs typeface="Times New Roman" panose="02020603050405020304" pitchFamily="18" charset="0"/>
              </a:rPr>
              <a:t>một</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hệ</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thống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thỏa</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mãn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yêu</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cầu</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càng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dễ</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trở</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thành</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hiện</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thực</a:t>
            </a:r>
            <a:r>
              <a:rPr lang="en-US" sz="2000" dirty="0">
                <a:effectLst/>
                <a:latin typeface="+mj-lt"/>
                <a:ea typeface="Arial" panose="020B0604020202020204" pitchFamily="34" charset="0"/>
                <a:cs typeface="Times New Roman" panose="02020603050405020304" pitchFamily="18" charset="0"/>
              </a:rPr>
              <a:t>.</a:t>
            </a:r>
          </a:p>
          <a:p>
            <a:r>
              <a:rPr lang="en-US" sz="2000" dirty="0" err="1">
                <a:effectLst/>
                <a:latin typeface="+mj-lt"/>
                <a:ea typeface="Arial" panose="020B0604020202020204" pitchFamily="34" charset="0"/>
                <a:cs typeface="Times New Roman" panose="02020603050405020304" pitchFamily="18" charset="0"/>
              </a:rPr>
              <a:t>Một</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biểu</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đồ</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trạng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thái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thường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là</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một</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sự</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bổ</a:t>
            </a:r>
            <a:r>
              <a:rPr lang="en-US" sz="2000" dirty="0">
                <a:effectLst/>
                <a:latin typeface="+mj-lt"/>
                <a:ea typeface="Arial" panose="020B0604020202020204" pitchFamily="34" charset="0"/>
                <a:cs typeface="Times New Roman" panose="02020603050405020304" pitchFamily="18" charset="0"/>
              </a:rPr>
              <a:t> sung </a:t>
            </a:r>
            <a:r>
              <a:rPr lang="en-US" sz="2000" dirty="0" err="1">
                <a:effectLst/>
                <a:latin typeface="+mj-lt"/>
                <a:ea typeface="Arial" panose="020B0604020202020204" pitchFamily="34" charset="0"/>
                <a:cs typeface="Times New Roman" panose="02020603050405020304" pitchFamily="18" charset="0"/>
              </a:rPr>
              <a:t>cho</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lời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miêu</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tả</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một</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lớp</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Nó</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chỉ</a:t>
            </a:r>
            <a:r>
              <a:rPr lang="en-US" sz="2000" dirty="0">
                <a:effectLst/>
                <a:latin typeface="+mj-lt"/>
                <a:ea typeface="Arial" panose="020B0604020202020204" pitchFamily="34" charset="0"/>
                <a:cs typeface="Times New Roman" panose="02020603050405020304" pitchFamily="18" charset="0"/>
              </a:rPr>
              <a:t> ra </a:t>
            </a:r>
            <a:r>
              <a:rPr lang="en-US" sz="2000" dirty="0" err="1">
                <a:effectLst/>
                <a:latin typeface="+mj-lt"/>
                <a:ea typeface="Arial" panose="020B0604020202020204" pitchFamily="34" charset="0"/>
                <a:cs typeface="Times New Roman" panose="02020603050405020304" pitchFamily="18" charset="0"/>
              </a:rPr>
              <a:t>tất</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cả</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các</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trạng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thái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mà</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đối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tượng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lớp</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này</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có</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thể</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có</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và</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những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sự</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kiện</a:t>
            </a:r>
            <a:r>
              <a:rPr lang="en-US" sz="2000" dirty="0">
                <a:effectLst/>
                <a:latin typeface="+mj-lt"/>
                <a:ea typeface="Arial" panose="020B0604020202020204" pitchFamily="34" charset="0"/>
                <a:cs typeface="Times New Roman" panose="02020603050405020304" pitchFamily="18" charset="0"/>
              </a:rPr>
              <a:t> (event) </a:t>
            </a:r>
            <a:r>
              <a:rPr lang="en-US" sz="2000" dirty="0" err="1">
                <a:effectLst/>
                <a:latin typeface="+mj-lt"/>
                <a:ea typeface="Arial" panose="020B0604020202020204" pitchFamily="34" charset="0"/>
                <a:cs typeface="Times New Roman" panose="02020603050405020304" pitchFamily="18" charset="0"/>
              </a:rPr>
              <a:t>nào</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sẽ</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gây</a:t>
            </a:r>
            <a:r>
              <a:rPr lang="en-US" sz="2000" dirty="0">
                <a:effectLst/>
                <a:latin typeface="+mj-lt"/>
                <a:ea typeface="Arial" panose="020B0604020202020204" pitchFamily="34" charset="0"/>
                <a:cs typeface="Times New Roman" panose="02020603050405020304" pitchFamily="18" charset="0"/>
              </a:rPr>
              <a:t> ra </a:t>
            </a:r>
            <a:r>
              <a:rPr lang="en-US" sz="2000" dirty="0" err="1">
                <a:effectLst/>
                <a:latin typeface="+mj-lt"/>
                <a:ea typeface="Arial" panose="020B0604020202020204" pitchFamily="34" charset="0"/>
                <a:cs typeface="Times New Roman" panose="02020603050405020304" pitchFamily="18" charset="0"/>
              </a:rPr>
              <a:t>sự</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thay</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đổi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trạng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thái</a:t>
            </a:r>
            <a:endParaRPr lang="en-US" sz="2000" dirty="0">
              <a:effectLst/>
              <a:latin typeface="+mj-lt"/>
              <a:ea typeface="Arial" panose="020B0604020202020204" pitchFamily="34" charset="0"/>
              <a:cs typeface="Times New Roman" panose="02020603050405020304" pitchFamily="18" charset="0"/>
            </a:endParaRPr>
          </a:p>
          <a:p>
            <a:r>
              <a:rPr lang="en-US" sz="2000" dirty="0" err="1">
                <a:effectLst/>
                <a:latin typeface="+mj-lt"/>
                <a:ea typeface="Arial" panose="020B0604020202020204" pitchFamily="34" charset="0"/>
                <a:cs typeface="Times New Roman" panose="02020603050405020304" pitchFamily="18" charset="0"/>
              </a:rPr>
              <a:t>Biểu</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đồ</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trạng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thái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không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được</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vẽ</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cho</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tất</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cả</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các</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lớp</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mà</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chỉ</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riêng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cho</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những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lớp</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có</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một</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số</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lượng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các</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trạng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thái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được</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định</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nghĩa</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rõ</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ràng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và</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hành</a:t>
            </a:r>
            <a:r>
              <a:rPr lang="en-US" sz="2000" dirty="0">
                <a:effectLst/>
                <a:latin typeface="+mj-lt"/>
                <a:ea typeface="Arial" panose="020B0604020202020204" pitchFamily="34" charset="0"/>
                <a:cs typeface="Times New Roman" panose="02020603050405020304" pitchFamily="18" charset="0"/>
              </a:rPr>
              <a:t> vi </a:t>
            </a:r>
            <a:r>
              <a:rPr lang="en-US" sz="2000" dirty="0" err="1">
                <a:effectLst/>
                <a:latin typeface="+mj-lt"/>
                <a:ea typeface="Arial" panose="020B0604020202020204" pitchFamily="34" charset="0"/>
                <a:cs typeface="Times New Roman" panose="02020603050405020304" pitchFamily="18" charset="0"/>
              </a:rPr>
              <a:t>của</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lớp</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bị</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ảnh</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hưởng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và</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thay</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đổi</a:t>
            </a:r>
            <a:r>
              <a:rPr lang="en-US" sz="2000" dirty="0">
                <a:effectLst/>
                <a:latin typeface="+mj-lt"/>
                <a:ea typeface="Arial" panose="020B0604020202020204" pitchFamily="34" charset="0"/>
                <a:cs typeface="Times New Roman" panose="02020603050405020304" pitchFamily="18" charset="0"/>
              </a:rPr>
              <a:t> qua </a:t>
            </a:r>
            <a:r>
              <a:rPr lang="en-US" sz="2000" dirty="0" err="1">
                <a:effectLst/>
                <a:latin typeface="+mj-lt"/>
                <a:ea typeface="Arial" panose="020B0604020202020204" pitchFamily="34" charset="0"/>
                <a:cs typeface="Times New Roman" panose="02020603050405020304" pitchFamily="18" charset="0"/>
              </a:rPr>
              <a:t>các</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trạng</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thái</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khác</a:t>
            </a:r>
            <a:r>
              <a:rPr lang="en-US" sz="2000" dirty="0">
                <a:effectLst/>
                <a:latin typeface="+mj-lt"/>
                <a:ea typeface="Arial" panose="020B0604020202020204" pitchFamily="34" charset="0"/>
                <a:cs typeface="Times New Roman" panose="02020603050405020304" pitchFamily="18" charset="0"/>
              </a:rPr>
              <a:t> </a:t>
            </a:r>
            <a:r>
              <a:rPr lang="en-US" sz="2000" dirty="0" err="1">
                <a:effectLst/>
                <a:latin typeface="+mj-lt"/>
                <a:ea typeface="Arial" panose="020B0604020202020204" pitchFamily="34" charset="0"/>
                <a:cs typeface="Times New Roman" panose="02020603050405020304" pitchFamily="18" charset="0"/>
              </a:rPr>
              <a:t>nhau</a:t>
            </a:r>
            <a:r>
              <a:rPr lang="en-US" sz="2000" dirty="0">
                <a:latin typeface="+mj-lt"/>
                <a:ea typeface="Arial" panose="020B0604020202020204" pitchFamily="34" charset="0"/>
                <a:cs typeface="Times New Roman" panose="02020603050405020304" pitchFamily="18" charset="0"/>
              </a:rPr>
              <a:t>.</a:t>
            </a:r>
          </a:p>
          <a:p>
            <a:endParaRPr lang="en-US" sz="2000" dirty="0">
              <a:latin typeface="+mj-lt"/>
              <a:cs typeface="Times New Roman" panose="02020603050405020304" pitchFamily="18" charset="0"/>
            </a:endParaRPr>
          </a:p>
        </p:txBody>
      </p:sp>
    </p:spTree>
    <p:extLst>
      <p:ext uri="{BB962C8B-B14F-4D97-AF65-F5344CB8AC3E}">
        <p14:creationId xmlns:p14="http://schemas.microsoft.com/office/powerpoint/2010/main" val="1718004511"/>
      </p:ext>
    </p:extLst>
  </p:cSld>
  <p:clrMapOvr>
    <a:masterClrMapping/>
  </p:clrMapOvr>
  <p:transition spd="slow">
    <p:randomBar dir="ver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943DF70B-208E-4479-82F0-26659D5AC031}"/>
              </a:ext>
            </a:extLst>
          </p:cNvPr>
          <p:cNvSpPr>
            <a:spLocks noGrp="1"/>
          </p:cNvSpPr>
          <p:nvPr>
            <p:ph type="title"/>
          </p:nvPr>
        </p:nvSpPr>
        <p:spPr/>
        <p:txBody>
          <a:bodyPr/>
          <a:lstStyle/>
          <a:p>
            <a:r>
              <a:rPr lang="en-US" b="1" dirty="0">
                <a:solidFill>
                  <a:srgbClr val="FFC000"/>
                </a:solidFill>
                <a:effectLst>
                  <a:outerShdw blurRad="38100" dist="38100" dir="2700000" algn="tl">
                    <a:srgbClr val="000000">
                      <a:alpha val="43137"/>
                    </a:srgbClr>
                  </a:outerShdw>
                </a:effectLst>
                <a:cs typeface="Times New Roman" panose="02020603050405020304" pitchFamily="18" charset="0"/>
              </a:rPr>
              <a:t>VÍ DỤ MINH HỌA</a:t>
            </a:r>
          </a:p>
        </p:txBody>
      </p:sp>
      <p:sp>
        <p:nvSpPr>
          <p:cNvPr id="8" name="Chỗ dành sẵn cho Nội dung 7">
            <a:extLst>
              <a:ext uri="{FF2B5EF4-FFF2-40B4-BE49-F238E27FC236}">
                <a16:creationId xmlns:a16="http://schemas.microsoft.com/office/drawing/2014/main" id="{B63CD73E-1BF2-4EC1-9D63-8F773B8A249E}"/>
              </a:ext>
            </a:extLst>
          </p:cNvPr>
          <p:cNvSpPr>
            <a:spLocks noGrp="1"/>
          </p:cNvSpPr>
          <p:nvPr>
            <p:ph sz="half" idx="1"/>
          </p:nvPr>
        </p:nvSpPr>
        <p:spPr>
          <a:xfrm>
            <a:off x="1066800" y="1714501"/>
            <a:ext cx="4752109" cy="485546"/>
          </a:xfrm>
        </p:spPr>
        <p:txBody>
          <a:bodyPr/>
          <a:lstStyle/>
          <a:p>
            <a:r>
              <a:rPr lang="en-US" sz="1800" dirty="0">
                <a:effectLst/>
                <a:latin typeface="+mj-lt"/>
                <a:ea typeface="Arial" panose="020B0604020202020204" pitchFamily="34" charset="0"/>
              </a:rPr>
              <a:t>CLASS DIAGRAM HỆ THỐNG ATM</a:t>
            </a:r>
            <a:endParaRPr lang="en-US" dirty="0">
              <a:latin typeface="+mj-lt"/>
            </a:endParaRPr>
          </a:p>
        </p:txBody>
      </p:sp>
      <p:pic>
        <p:nvPicPr>
          <p:cNvPr id="9" name="Picture 11" descr="Diagram&#10;&#10;Description automatically generated">
            <a:extLst>
              <a:ext uri="{FF2B5EF4-FFF2-40B4-BE49-F238E27FC236}">
                <a16:creationId xmlns:a16="http://schemas.microsoft.com/office/drawing/2014/main" id="{2B903DD6-723C-42B9-8DFA-F36BAD3024BD}"/>
              </a:ext>
            </a:extLst>
          </p:cNvPr>
          <p:cNvPicPr>
            <a:picLocks noChangeAspect="1"/>
          </p:cNvPicPr>
          <p:nvPr/>
        </p:nvPicPr>
        <p:blipFill>
          <a:blip r:embed="rId2"/>
          <a:stretch>
            <a:fillRect/>
          </a:stretch>
        </p:blipFill>
        <p:spPr>
          <a:xfrm>
            <a:off x="108946" y="2200048"/>
            <a:ext cx="5987415" cy="4530952"/>
          </a:xfrm>
          <a:prstGeom prst="rect">
            <a:avLst/>
          </a:prstGeom>
        </p:spPr>
      </p:pic>
      <p:sp>
        <p:nvSpPr>
          <p:cNvPr id="11" name="Chỗ dành sẵn cho Nội dung 10">
            <a:extLst>
              <a:ext uri="{FF2B5EF4-FFF2-40B4-BE49-F238E27FC236}">
                <a16:creationId xmlns:a16="http://schemas.microsoft.com/office/drawing/2014/main" id="{2340D63D-372C-4089-95C8-8A42B892BA7D}"/>
              </a:ext>
            </a:extLst>
          </p:cNvPr>
          <p:cNvSpPr>
            <a:spLocks noGrp="1"/>
          </p:cNvSpPr>
          <p:nvPr>
            <p:ph sz="half" idx="2"/>
          </p:nvPr>
        </p:nvSpPr>
        <p:spPr>
          <a:xfrm>
            <a:off x="6373091" y="1714501"/>
            <a:ext cx="4752109" cy="485546"/>
          </a:xfrm>
        </p:spPr>
        <p:txBody>
          <a:bodyPr/>
          <a:lstStyle/>
          <a:p>
            <a:r>
              <a:rPr lang="en-US" sz="1800" dirty="0">
                <a:effectLst/>
                <a:latin typeface="+mj-lt"/>
                <a:ea typeface="Arial" panose="020B0604020202020204" pitchFamily="34" charset="0"/>
                <a:cs typeface="Times New Roman" panose="02020603050405020304" pitchFamily="18" charset="0"/>
              </a:rPr>
              <a:t>STATE DIAGRAM CHO LỚP TÀI KHOẢN</a:t>
            </a:r>
          </a:p>
          <a:p>
            <a:endParaRPr lang="en-US" dirty="0">
              <a:latin typeface="+mj-lt"/>
            </a:endParaRPr>
          </a:p>
        </p:txBody>
      </p:sp>
      <p:pic>
        <p:nvPicPr>
          <p:cNvPr id="12" name="Picture 12" descr="Diagram, timeline&#10;&#10;Description automatically generated">
            <a:extLst>
              <a:ext uri="{FF2B5EF4-FFF2-40B4-BE49-F238E27FC236}">
                <a16:creationId xmlns:a16="http://schemas.microsoft.com/office/drawing/2014/main" id="{CF4C8E9E-9C5D-4A5E-977F-BB1ACCB5413F}"/>
              </a:ext>
            </a:extLst>
          </p:cNvPr>
          <p:cNvPicPr>
            <a:picLocks noChangeAspect="1"/>
          </p:cNvPicPr>
          <p:nvPr/>
        </p:nvPicPr>
        <p:blipFill>
          <a:blip r:embed="rId3"/>
          <a:stretch>
            <a:fillRect/>
          </a:stretch>
        </p:blipFill>
        <p:spPr>
          <a:xfrm>
            <a:off x="6373091" y="2200047"/>
            <a:ext cx="5757817" cy="4530951"/>
          </a:xfrm>
          <a:prstGeom prst="rect">
            <a:avLst/>
          </a:prstGeom>
        </p:spPr>
      </p:pic>
    </p:spTree>
    <p:extLst>
      <p:ext uri="{BB962C8B-B14F-4D97-AF65-F5344CB8AC3E}">
        <p14:creationId xmlns:p14="http://schemas.microsoft.com/office/powerpoint/2010/main" val="329611023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p:cTn id="7" dur="500" fill="hold"/>
                                        <p:tgtEl>
                                          <p:spTgt spid="8">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8">
                                            <p:txEl>
                                              <p:pRg st="0" end="0"/>
                                            </p:txEl>
                                          </p:spTgt>
                                        </p:tgtEl>
                                        <p:attrNameLst>
                                          <p:attrName>ppt_h</p:attrName>
                                        </p:attrNameLst>
                                      </p:cBhvr>
                                      <p:tavLst>
                                        <p:tav tm="0">
                                          <p:val>
                                            <p:fltVal val="0"/>
                                          </p:val>
                                        </p:tav>
                                        <p:tav tm="100000">
                                          <p:val>
                                            <p:strVal val="#ppt_h"/>
                                          </p:val>
                                        </p:tav>
                                      </p:tavLst>
                                    </p:anim>
                                    <p:anim calcmode="lin" valueType="num">
                                      <p:cBhvr>
                                        <p:cTn id="9" dur="500" fill="hold"/>
                                        <p:tgtEl>
                                          <p:spTgt spid="8">
                                            <p:txEl>
                                              <p:pRg st="0" end="0"/>
                                            </p:txEl>
                                          </p:spTgt>
                                        </p:tgtEl>
                                        <p:attrNameLst>
                                          <p:attrName>style.rotation</p:attrName>
                                        </p:attrNameLst>
                                      </p:cBhvr>
                                      <p:tavLst>
                                        <p:tav tm="0">
                                          <p:val>
                                            <p:fltVal val="90"/>
                                          </p:val>
                                        </p:tav>
                                        <p:tav tm="100000">
                                          <p:val>
                                            <p:fltVal val="0"/>
                                          </p:val>
                                        </p:tav>
                                      </p:tavLst>
                                    </p:anim>
                                    <p:animEffect transition="in" filter="fade">
                                      <p:cBhvr>
                                        <p:cTn id="10" dur="500"/>
                                        <p:tgtEl>
                                          <p:spTgt spid="8">
                                            <p:txEl>
                                              <p:pRg st="0" end="0"/>
                                            </p:txEl>
                                          </p:spTgt>
                                        </p:tgtEl>
                                      </p:cBhvr>
                                    </p:animEffect>
                                  </p:childTnLst>
                                </p:cTn>
                              </p:par>
                              <p:par>
                                <p:cTn id="11" presetID="3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500" fill="hold"/>
                                        <p:tgtEl>
                                          <p:spTgt spid="9"/>
                                        </p:tgtEl>
                                        <p:attrNameLst>
                                          <p:attrName>ppt_w</p:attrName>
                                        </p:attrNameLst>
                                      </p:cBhvr>
                                      <p:tavLst>
                                        <p:tav tm="0">
                                          <p:val>
                                            <p:fltVal val="0"/>
                                          </p:val>
                                        </p:tav>
                                        <p:tav tm="100000">
                                          <p:val>
                                            <p:strVal val="#ppt_w"/>
                                          </p:val>
                                        </p:tav>
                                      </p:tavLst>
                                    </p:anim>
                                    <p:anim calcmode="lin" valueType="num">
                                      <p:cBhvr>
                                        <p:cTn id="14" dur="500" fill="hold"/>
                                        <p:tgtEl>
                                          <p:spTgt spid="9"/>
                                        </p:tgtEl>
                                        <p:attrNameLst>
                                          <p:attrName>ppt_h</p:attrName>
                                        </p:attrNameLst>
                                      </p:cBhvr>
                                      <p:tavLst>
                                        <p:tav tm="0">
                                          <p:val>
                                            <p:fltVal val="0"/>
                                          </p:val>
                                        </p:tav>
                                        <p:tav tm="100000">
                                          <p:val>
                                            <p:strVal val="#ppt_h"/>
                                          </p:val>
                                        </p:tav>
                                      </p:tavLst>
                                    </p:anim>
                                    <p:anim calcmode="lin" valueType="num">
                                      <p:cBhvr>
                                        <p:cTn id="15" dur="500" fill="hold"/>
                                        <p:tgtEl>
                                          <p:spTgt spid="9"/>
                                        </p:tgtEl>
                                        <p:attrNameLst>
                                          <p:attrName>style.rotation</p:attrName>
                                        </p:attrNameLst>
                                      </p:cBhvr>
                                      <p:tavLst>
                                        <p:tav tm="0">
                                          <p:val>
                                            <p:fltVal val="90"/>
                                          </p:val>
                                        </p:tav>
                                        <p:tav tm="100000">
                                          <p:val>
                                            <p:fltVal val="0"/>
                                          </p:val>
                                        </p:tav>
                                      </p:tavLst>
                                    </p:anim>
                                    <p:animEffect transition="in" filter="fade">
                                      <p:cBhvr>
                                        <p:cTn id="16" dur="500"/>
                                        <p:tgtEl>
                                          <p:spTgt spid="9"/>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11">
                                            <p:txEl>
                                              <p:pRg st="0" end="0"/>
                                            </p:txEl>
                                          </p:spTgt>
                                        </p:tgtEl>
                                        <p:attrNameLst>
                                          <p:attrName>style.visibility</p:attrName>
                                        </p:attrNameLst>
                                      </p:cBhvr>
                                      <p:to>
                                        <p:strVal val="visible"/>
                                      </p:to>
                                    </p:set>
                                    <p:anim calcmode="lin" valueType="num">
                                      <p:cBhvr>
                                        <p:cTn id="19" dur="500" fill="hold"/>
                                        <p:tgtEl>
                                          <p:spTgt spid="11">
                                            <p:txEl>
                                              <p:pRg st="0" end="0"/>
                                            </p:txEl>
                                          </p:spTgt>
                                        </p:tgtEl>
                                        <p:attrNameLst>
                                          <p:attrName>ppt_w</p:attrName>
                                        </p:attrNameLst>
                                      </p:cBhvr>
                                      <p:tavLst>
                                        <p:tav tm="0">
                                          <p:val>
                                            <p:fltVal val="0"/>
                                          </p:val>
                                        </p:tav>
                                        <p:tav tm="100000">
                                          <p:val>
                                            <p:strVal val="#ppt_w"/>
                                          </p:val>
                                        </p:tav>
                                      </p:tavLst>
                                    </p:anim>
                                    <p:anim calcmode="lin" valueType="num">
                                      <p:cBhvr>
                                        <p:cTn id="20" dur="500" fill="hold"/>
                                        <p:tgtEl>
                                          <p:spTgt spid="11">
                                            <p:txEl>
                                              <p:pRg st="0" end="0"/>
                                            </p:txEl>
                                          </p:spTgt>
                                        </p:tgtEl>
                                        <p:attrNameLst>
                                          <p:attrName>ppt_h</p:attrName>
                                        </p:attrNameLst>
                                      </p:cBhvr>
                                      <p:tavLst>
                                        <p:tav tm="0">
                                          <p:val>
                                            <p:fltVal val="0"/>
                                          </p:val>
                                        </p:tav>
                                        <p:tav tm="100000">
                                          <p:val>
                                            <p:strVal val="#ppt_h"/>
                                          </p:val>
                                        </p:tav>
                                      </p:tavLst>
                                    </p:anim>
                                    <p:anim calcmode="lin" valueType="num">
                                      <p:cBhvr>
                                        <p:cTn id="21" dur="500" fill="hold"/>
                                        <p:tgtEl>
                                          <p:spTgt spid="11">
                                            <p:txEl>
                                              <p:pRg st="0" end="0"/>
                                            </p:txEl>
                                          </p:spTgt>
                                        </p:tgtEl>
                                        <p:attrNameLst>
                                          <p:attrName>style.rotation</p:attrName>
                                        </p:attrNameLst>
                                      </p:cBhvr>
                                      <p:tavLst>
                                        <p:tav tm="0">
                                          <p:val>
                                            <p:fltVal val="90"/>
                                          </p:val>
                                        </p:tav>
                                        <p:tav tm="100000">
                                          <p:val>
                                            <p:fltVal val="0"/>
                                          </p:val>
                                        </p:tav>
                                      </p:tavLst>
                                    </p:anim>
                                    <p:animEffect transition="in" filter="fade">
                                      <p:cBhvr>
                                        <p:cTn id="22" dur="500"/>
                                        <p:tgtEl>
                                          <p:spTgt spid="11">
                                            <p:txEl>
                                              <p:pRg st="0" end="0"/>
                                            </p:txEl>
                                          </p:spTgt>
                                        </p:tgtEl>
                                      </p:cBhvr>
                                    </p:animEffect>
                                  </p:childTnLst>
                                </p:cTn>
                              </p:par>
                              <p:par>
                                <p:cTn id="23" presetID="31"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anim calcmode="lin" valueType="num">
                                      <p:cBhvr>
                                        <p:cTn id="25" dur="500" fill="hold"/>
                                        <p:tgtEl>
                                          <p:spTgt spid="12"/>
                                        </p:tgtEl>
                                        <p:attrNameLst>
                                          <p:attrName>ppt_w</p:attrName>
                                        </p:attrNameLst>
                                      </p:cBhvr>
                                      <p:tavLst>
                                        <p:tav tm="0">
                                          <p:val>
                                            <p:fltVal val="0"/>
                                          </p:val>
                                        </p:tav>
                                        <p:tav tm="100000">
                                          <p:val>
                                            <p:strVal val="#ppt_w"/>
                                          </p:val>
                                        </p:tav>
                                      </p:tavLst>
                                    </p:anim>
                                    <p:anim calcmode="lin" valueType="num">
                                      <p:cBhvr>
                                        <p:cTn id="26" dur="500" fill="hold"/>
                                        <p:tgtEl>
                                          <p:spTgt spid="12"/>
                                        </p:tgtEl>
                                        <p:attrNameLst>
                                          <p:attrName>ppt_h</p:attrName>
                                        </p:attrNameLst>
                                      </p:cBhvr>
                                      <p:tavLst>
                                        <p:tav tm="0">
                                          <p:val>
                                            <p:fltVal val="0"/>
                                          </p:val>
                                        </p:tav>
                                        <p:tav tm="100000">
                                          <p:val>
                                            <p:strVal val="#ppt_h"/>
                                          </p:val>
                                        </p:tav>
                                      </p:tavLst>
                                    </p:anim>
                                    <p:anim calcmode="lin" valueType="num">
                                      <p:cBhvr>
                                        <p:cTn id="27" dur="500" fill="hold"/>
                                        <p:tgtEl>
                                          <p:spTgt spid="12"/>
                                        </p:tgtEl>
                                        <p:attrNameLst>
                                          <p:attrName>style.rotation</p:attrName>
                                        </p:attrNameLst>
                                      </p:cBhvr>
                                      <p:tavLst>
                                        <p:tav tm="0">
                                          <p:val>
                                            <p:fltVal val="90"/>
                                          </p:val>
                                        </p:tav>
                                        <p:tav tm="100000">
                                          <p:val>
                                            <p:fltVal val="0"/>
                                          </p:val>
                                        </p:tav>
                                      </p:tavLst>
                                    </p:anim>
                                    <p:animEffect transition="in" filter="fade">
                                      <p:cBhvr>
                                        <p:cTn id="2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P spid="11"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ỗ dành sẵn cho Nội dung 2"/>
          <p:cNvSpPr>
            <a:spLocks noGrp="1"/>
          </p:cNvSpPr>
          <p:nvPr>
            <p:ph idx="1"/>
          </p:nvPr>
        </p:nvSpPr>
        <p:spPr/>
        <p:txBody>
          <a:bodyPr rtlCol="0">
            <a:normAutofit/>
          </a:bodyPr>
          <a:lstStyle/>
          <a:p>
            <a:pPr marL="457200" marR="0" indent="457200">
              <a:lnSpc>
                <a:spcPct val="150000"/>
              </a:lnSpc>
              <a:spcBef>
                <a:spcPts val="0"/>
              </a:spcBef>
              <a:spcAft>
                <a:spcPts val="300"/>
              </a:spcAft>
            </a:pP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Mỗi</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sơ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đồ</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trạng</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thái</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sẽ</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ánh</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xạ</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thành</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một</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thuộc</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tính</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của</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đối</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tượng</a:t>
            </a:r>
            <a:endParaRPr lang="en-US" sz="2000" dirty="0">
              <a:effectLst/>
              <a:latin typeface="Times New Roman" panose="02020603050405020304" pitchFamily="18" charset="0"/>
              <a:ea typeface="Arial" panose="020B0604020202020204" pitchFamily="34" charset="0"/>
              <a:cs typeface="Times New Roman" panose="02020603050405020304" pitchFamily="18" charset="0"/>
            </a:endParaRPr>
          </a:p>
          <a:p>
            <a:pPr marL="457200" marR="0" indent="457200">
              <a:lnSpc>
                <a:spcPct val="150000"/>
              </a:lnSpc>
              <a:spcBef>
                <a:spcPts val="0"/>
              </a:spcBef>
              <a:spcAft>
                <a:spcPts val="300"/>
              </a:spcAft>
            </a:pP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Các</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trạng</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thái</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của</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đối</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tượng</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trong 1 sơ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đồ</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trạng</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thái</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không giao nhau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và</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giá</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trị</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của</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en-US"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thuộc</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tính</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tương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ứng</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chỉ</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mang 1 trong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các</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giá</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trị</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tương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ứng</a:t>
            </a:r>
            <a:endParaRPr lang="en-US" sz="2000" dirty="0">
              <a:effectLst/>
              <a:latin typeface="Times New Roman" panose="02020603050405020304" pitchFamily="18" charset="0"/>
              <a:ea typeface="Arial" panose="020B0604020202020204" pitchFamily="34" charset="0"/>
              <a:cs typeface="Times New Roman" panose="02020603050405020304" pitchFamily="18" charset="0"/>
            </a:endParaRPr>
          </a:p>
          <a:p>
            <a:pPr marL="457200" marR="0" indent="457200">
              <a:lnSpc>
                <a:spcPct val="150000"/>
              </a:lnSpc>
              <a:spcBef>
                <a:spcPts val="0"/>
              </a:spcBef>
              <a:spcAft>
                <a:spcPts val="300"/>
              </a:spcAft>
            </a:pPr>
            <a:r>
              <a:rPr lang="vi-VN" sz="2000" dirty="0">
                <a:effectLst/>
                <a:latin typeface="Times New Roman" panose="02020603050405020304" pitchFamily="18" charset="0"/>
                <a:ea typeface="Arial" panose="020B0604020202020204" pitchFamily="34" charset="0"/>
                <a:cs typeface="Times New Roman" panose="02020603050405020304" pitchFamily="18" charset="0"/>
              </a:rPr>
              <a:t>Sơ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đồ</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trạng</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thái</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càng</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chi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tiết</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sẽ</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phục</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vụ</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a:t>
            </a:r>
            <a:endParaRPr lang="en-US" sz="2000" dirty="0">
              <a:effectLst/>
              <a:latin typeface="Times New Roman" panose="02020603050405020304" pitchFamily="18" charset="0"/>
              <a:ea typeface="Arial" panose="020B0604020202020204" pitchFamily="34" charset="0"/>
              <a:cs typeface="Times New Roman" panose="02020603050405020304" pitchFamily="18" charset="0"/>
            </a:endParaRPr>
          </a:p>
          <a:p>
            <a:pPr marL="914400" marR="0" indent="0">
              <a:lnSpc>
                <a:spcPct val="150000"/>
              </a:lnSpc>
              <a:spcBef>
                <a:spcPts val="0"/>
              </a:spcBef>
              <a:spcAft>
                <a:spcPts val="300"/>
              </a:spcAft>
              <a:buNone/>
            </a:pPr>
            <a:r>
              <a:rPr lang="en-US" sz="2000" dirty="0">
                <a:effectLst/>
                <a:latin typeface="Times New Roman" panose="02020603050405020304" pitchFamily="18" charset="0"/>
                <a:ea typeface="Arial" panose="020B0604020202020204" pitchFamily="34" charset="0"/>
                <a:cs typeface="Times New Roman" panose="02020603050405020304" pitchFamily="18" charset="0"/>
              </a:rPr>
              <a:t>+</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Có</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những</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xử</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lý</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thích</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hợp</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trong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kiểm</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tra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ràng</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buộc</a:t>
            </a:r>
            <a:endParaRPr lang="en-US" sz="2000" dirty="0">
              <a:effectLst/>
              <a:latin typeface="Times New Roman" panose="02020603050405020304" pitchFamily="18" charset="0"/>
              <a:ea typeface="Arial" panose="020B0604020202020204" pitchFamily="34" charset="0"/>
              <a:cs typeface="Times New Roman" panose="02020603050405020304" pitchFamily="18" charset="0"/>
            </a:endParaRPr>
          </a:p>
          <a:p>
            <a:pPr marL="914400" marR="0" indent="0">
              <a:lnSpc>
                <a:spcPct val="150000"/>
              </a:lnSpc>
              <a:spcBef>
                <a:spcPts val="0"/>
              </a:spcBef>
              <a:spcAft>
                <a:spcPts val="300"/>
              </a:spcAft>
              <a:buNone/>
            </a:pPr>
            <a:r>
              <a:rPr lang="en-US" sz="2000" dirty="0">
                <a:effectLst/>
                <a:latin typeface="Times New Roman" panose="02020603050405020304" pitchFamily="18" charset="0"/>
                <a:ea typeface="Arial" panose="020B0604020202020204" pitchFamily="34" charset="0"/>
                <a:cs typeface="Times New Roman" panose="02020603050405020304" pitchFamily="18" charset="0"/>
              </a:rPr>
              <a:t>+</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Có</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những</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xử</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lý</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thích</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hợp</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trong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xử</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lý</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biến</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cố</a:t>
            </a:r>
            <a:endParaRPr lang="en-US" sz="2000" dirty="0">
              <a:latin typeface="Times New Roman" panose="02020603050405020304" pitchFamily="18" charset="0"/>
              <a:ea typeface="Arial" panose="020B0604020202020204" pitchFamily="34" charset="0"/>
              <a:cs typeface="Times New Roman" panose="02020603050405020304" pitchFamily="18" charset="0"/>
            </a:endParaRPr>
          </a:p>
          <a:p>
            <a:pPr marL="914400" marR="0" indent="0">
              <a:lnSpc>
                <a:spcPct val="150000"/>
              </a:lnSpc>
              <a:spcBef>
                <a:spcPts val="0"/>
              </a:spcBef>
              <a:spcAft>
                <a:spcPts val="300"/>
              </a:spcAft>
              <a:buNone/>
            </a:pPr>
            <a:r>
              <a:rPr lang="en-US" sz="2000" dirty="0">
                <a:effectLst/>
                <a:latin typeface="Times New Roman" panose="02020603050405020304" pitchFamily="18" charset="0"/>
                <a:ea typeface="Arial" panose="020B0604020202020204" pitchFamily="34" charset="0"/>
                <a:cs typeface="Times New Roman" panose="02020603050405020304" pitchFamily="18" charset="0"/>
              </a:rPr>
              <a:t>+</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Phục</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vụ</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tra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cứu</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tìm</a:t>
            </a:r>
            <a:r>
              <a:rPr lang="vi-VN"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dirty="0" err="1">
                <a:effectLst/>
                <a:latin typeface="Times New Roman" panose="02020603050405020304" pitchFamily="18" charset="0"/>
                <a:ea typeface="Arial" panose="020B0604020202020204" pitchFamily="34" charset="0"/>
                <a:cs typeface="Times New Roman" panose="02020603050405020304" pitchFamily="18" charset="0"/>
              </a:rPr>
              <a:t>kiếm</a:t>
            </a:r>
            <a:endParaRPr lang="vi-VN" sz="20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B341F5A8-E614-4079-A274-A34220DD0E75}"/>
              </a:ext>
            </a:extLst>
          </p:cNvPr>
          <p:cNvSpPr txBox="1"/>
          <p:nvPr/>
        </p:nvSpPr>
        <p:spPr>
          <a:xfrm>
            <a:off x="1066800" y="362634"/>
            <a:ext cx="6115878" cy="646331"/>
          </a:xfrm>
          <a:prstGeom prst="rect">
            <a:avLst/>
          </a:prstGeom>
          <a:noFill/>
        </p:spPr>
        <p:txBody>
          <a:bodyPr wrap="square">
            <a:spAutoFit/>
          </a:bodyPr>
          <a:lstStyle/>
          <a:p>
            <a:r>
              <a:rPr lang="en-US" sz="3600" b="1" dirty="0">
                <a:solidFill>
                  <a:srgbClr val="FFC000"/>
                </a:solidFill>
                <a:effectLst>
                  <a:outerShdw blurRad="38100" dist="38100" dir="2700000" algn="tl">
                    <a:srgbClr val="000000">
                      <a:alpha val="43137"/>
                    </a:srgbClr>
                  </a:outerShdw>
                </a:effectLst>
                <a:cs typeface="Times New Roman" panose="02020603050405020304" pitchFamily="18" charset="0"/>
              </a:rPr>
              <a:t>KẾT LUẬN</a:t>
            </a:r>
            <a:endParaRPr lang="en-US" sz="3600" dirty="0"/>
          </a:p>
        </p:txBody>
      </p:sp>
    </p:spTree>
    <p:extLst>
      <p:ext uri="{BB962C8B-B14F-4D97-AF65-F5344CB8AC3E}">
        <p14:creationId xmlns:p14="http://schemas.microsoft.com/office/powerpoint/2010/main" val="2396544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en-US" dirty="0" err="1">
                <a:solidFill>
                  <a:srgbClr val="FFC000"/>
                </a:solidFill>
              </a:rPr>
              <a:t>Tài</a:t>
            </a:r>
            <a:r>
              <a:rPr lang="en-US" dirty="0">
                <a:solidFill>
                  <a:srgbClr val="FFC000"/>
                </a:solidFill>
              </a:rPr>
              <a:t> </a:t>
            </a:r>
            <a:r>
              <a:rPr lang="en-US" dirty="0" err="1">
                <a:solidFill>
                  <a:srgbClr val="FFC000"/>
                </a:solidFill>
              </a:rPr>
              <a:t>liệu</a:t>
            </a:r>
            <a:r>
              <a:rPr lang="en-US" dirty="0">
                <a:solidFill>
                  <a:srgbClr val="FFC000"/>
                </a:solidFill>
              </a:rPr>
              <a:t> </a:t>
            </a:r>
            <a:r>
              <a:rPr lang="en-US" dirty="0" err="1">
                <a:solidFill>
                  <a:srgbClr val="FFC000"/>
                </a:solidFill>
              </a:rPr>
              <a:t>tham</a:t>
            </a:r>
            <a:r>
              <a:rPr lang="en-US" dirty="0">
                <a:solidFill>
                  <a:srgbClr val="FFC000"/>
                </a:solidFill>
              </a:rPr>
              <a:t> </a:t>
            </a:r>
            <a:r>
              <a:rPr lang="en-US" dirty="0" err="1">
                <a:solidFill>
                  <a:srgbClr val="FFC000"/>
                </a:solidFill>
              </a:rPr>
              <a:t>khảo</a:t>
            </a:r>
            <a:endParaRPr lang="vi-VN" dirty="0">
              <a:solidFill>
                <a:srgbClr val="FFC000"/>
              </a:solidFill>
            </a:endParaRPr>
          </a:p>
        </p:txBody>
      </p:sp>
      <p:sp>
        <p:nvSpPr>
          <p:cNvPr id="3" name="Chỗ dành sẵn cho Nội dung 2"/>
          <p:cNvSpPr>
            <a:spLocks noGrp="1"/>
          </p:cNvSpPr>
          <p:nvPr>
            <p:ph idx="1"/>
          </p:nvPr>
        </p:nvSpPr>
        <p:spPr/>
        <p:txBody>
          <a:bodyPr rtlCol="0">
            <a:normAutofit/>
          </a:bodyPr>
          <a:lstStyle/>
          <a:p>
            <a:pPr marL="685800" marR="0">
              <a:lnSpc>
                <a:spcPct val="150000"/>
              </a:lnSpc>
              <a:spcBef>
                <a:spcPts val="0"/>
              </a:spcBef>
              <a:spcAft>
                <a:spcPts val="300"/>
              </a:spcAft>
            </a:pPr>
            <a:r>
              <a:rPr lang="en-US" sz="2000" dirty="0" err="1">
                <a:latin typeface="Times New Roman" panose="02020603050405020304" pitchFamily="18" charset="0"/>
                <a:cs typeface="Times New Roman" panose="02020603050405020304" pitchFamily="18" charset="0"/>
              </a:rPr>
              <a:t>Youtube</a:t>
            </a:r>
            <a:r>
              <a:rPr lang="en-US" sz="2000" dirty="0">
                <a:latin typeface="Times New Roman" panose="02020603050405020304" pitchFamily="18" charset="0"/>
                <a:cs typeface="Times New Roman" panose="02020603050405020304" pitchFamily="18" charset="0"/>
              </a:rPr>
              <a:t>:</a:t>
            </a:r>
          </a:p>
          <a:p>
            <a:pPr marL="411480" marR="0" indent="0">
              <a:lnSpc>
                <a:spcPct val="150000"/>
              </a:lnSpc>
              <a:spcBef>
                <a:spcPts val="0"/>
              </a:spcBef>
              <a:spcAft>
                <a:spcPts val="300"/>
              </a:spcAft>
              <a:buNone/>
            </a:pPr>
            <a:r>
              <a:rPr lang="en-US" sz="2000" dirty="0">
                <a:effectLst/>
                <a:latin typeface="Times New Roman" panose="02020603050405020304" pitchFamily="18" charset="0"/>
                <a:ea typeface="Arial" panose="020B0604020202020204" pitchFamily="34" charset="0"/>
                <a:cs typeface="Times New Roman" panose="02020603050405020304" pitchFamily="18" charset="0"/>
              </a:rPr>
              <a:t>	+ </a:t>
            </a:r>
            <a:r>
              <a:rPr lang="en-US" sz="2000" u="sng" dirty="0">
                <a:solidFill>
                  <a:srgbClr val="0000FF"/>
                </a:solidFill>
                <a:effectLst/>
                <a:latin typeface="Times New Roman" panose="02020603050405020304" pitchFamily="18" charset="0"/>
                <a:ea typeface="Arial" panose="020B0604020202020204" pitchFamily="34" charset="0"/>
                <a:cs typeface="Times New Roman" panose="02020603050405020304" pitchFamily="18" charset="0"/>
                <a:hlinkClick r:id="rId3"/>
              </a:rPr>
              <a:t>https://www.youtube.com/watch?v=-PoMuzdUc6Y</a:t>
            </a:r>
            <a:r>
              <a:rPr lang="en-US" sz="2000" dirty="0">
                <a:effectLst/>
                <a:latin typeface="Times New Roman" panose="02020603050405020304" pitchFamily="18" charset="0"/>
                <a:ea typeface="Arial" panose="020B0604020202020204" pitchFamily="34" charset="0"/>
                <a:cs typeface="Times New Roman" panose="02020603050405020304" pitchFamily="18" charset="0"/>
              </a:rPr>
              <a:t> </a:t>
            </a:r>
          </a:p>
          <a:p>
            <a:pPr marL="411480" marR="0" indent="0">
              <a:lnSpc>
                <a:spcPct val="150000"/>
              </a:lnSpc>
              <a:spcBef>
                <a:spcPts val="0"/>
              </a:spcBef>
              <a:spcAft>
                <a:spcPts val="300"/>
              </a:spcAft>
              <a:buNone/>
            </a:pPr>
            <a:r>
              <a:rPr lang="en-US" sz="2000" dirty="0">
                <a:latin typeface="Times New Roman" panose="02020603050405020304" pitchFamily="18" charset="0"/>
                <a:ea typeface="Arial" panose="020B0604020202020204" pitchFamily="34" charset="0"/>
                <a:cs typeface="Times New Roman" panose="02020603050405020304" pitchFamily="18" charset="0"/>
              </a:rPr>
              <a:t>	</a:t>
            </a:r>
            <a:r>
              <a:rPr lang="en-US" sz="2000" dirty="0">
                <a:effectLst/>
                <a:latin typeface="Times New Roman" panose="02020603050405020304" pitchFamily="18" charset="0"/>
                <a:ea typeface="Arial" panose="020B0604020202020204" pitchFamily="34" charset="0"/>
                <a:cs typeface="Times New Roman" panose="02020603050405020304" pitchFamily="18" charset="0"/>
              </a:rPr>
              <a:t>+ </a:t>
            </a:r>
            <a:r>
              <a:rPr lang="vi-VN" sz="2000" u="sng" dirty="0">
                <a:solidFill>
                  <a:srgbClr val="0000FF"/>
                </a:solidFill>
                <a:effectLst/>
                <a:latin typeface="Times New Roman" panose="02020603050405020304" pitchFamily="18" charset="0"/>
                <a:ea typeface="Arial" panose="020B0604020202020204" pitchFamily="34" charset="0"/>
                <a:cs typeface="Times New Roman" panose="02020603050405020304" pitchFamily="18" charset="0"/>
                <a:hlinkClick r:id="rId4"/>
              </a:rPr>
              <a:t>https://www.youtube.com/watch?v=L9UCsQxuWmw</a:t>
            </a:r>
            <a:endParaRPr lang="en-US" sz="2000" dirty="0">
              <a:latin typeface="Times New Roman" panose="02020603050405020304" pitchFamily="18" charset="0"/>
              <a:cs typeface="Times New Roman" panose="02020603050405020304" pitchFamily="18" charset="0"/>
            </a:endParaRPr>
          </a:p>
          <a:p>
            <a:pPr marL="685800" marR="0">
              <a:lnSpc>
                <a:spcPct val="150000"/>
              </a:lnSpc>
              <a:spcBef>
                <a:spcPts val="0"/>
              </a:spcBef>
              <a:spcAft>
                <a:spcPts val="300"/>
              </a:spcAft>
            </a:pPr>
            <a:r>
              <a:rPr lang="en-US" sz="2000" dirty="0">
                <a:latin typeface="Times New Roman" panose="02020603050405020304" pitchFamily="18" charset="0"/>
                <a:cs typeface="Times New Roman" panose="02020603050405020304" pitchFamily="18" charset="0"/>
              </a:rPr>
              <a:t>Blog:</a:t>
            </a:r>
          </a:p>
          <a:p>
            <a:pPr marL="411480" marR="0" indent="0">
              <a:lnSpc>
                <a:spcPct val="150000"/>
              </a:lnSpc>
              <a:spcBef>
                <a:spcPts val="0"/>
              </a:spcBef>
              <a:spcAft>
                <a:spcPts val="300"/>
              </a:spcAft>
              <a:buNone/>
            </a:pPr>
            <a:r>
              <a:rPr lang="en-US" sz="2000" dirty="0">
                <a:effectLst/>
                <a:latin typeface="Times New Roman" panose="02020603050405020304" pitchFamily="18" charset="0"/>
                <a:ea typeface="Arial" panose="020B0604020202020204" pitchFamily="34" charset="0"/>
                <a:cs typeface="Times New Roman" panose="02020603050405020304" pitchFamily="18" charset="0"/>
              </a:rPr>
              <a:t>	+ </a:t>
            </a:r>
            <a:r>
              <a:rPr lang="en-US" sz="2000" u="sng" dirty="0">
                <a:solidFill>
                  <a:srgbClr val="0000FF"/>
                </a:solidFill>
                <a:effectLst/>
                <a:latin typeface="Times New Roman" panose="02020603050405020304" pitchFamily="18" charset="0"/>
                <a:ea typeface="Arial" panose="020B0604020202020204" pitchFamily="34" charset="0"/>
                <a:cs typeface="Times New Roman" panose="02020603050405020304" pitchFamily="18" charset="0"/>
                <a:hlinkClick r:id="rId5"/>
              </a:rPr>
              <a:t>https://codelearn.io/sharing/5-dieu-ve-bieu-do-trang-thai-trong-uml</a:t>
            </a:r>
            <a:r>
              <a:rPr lang="en-US" sz="2000" dirty="0">
                <a:effectLst/>
                <a:latin typeface="Times New Roman" panose="02020603050405020304" pitchFamily="18" charset="0"/>
                <a:ea typeface="Arial" panose="020B0604020202020204" pitchFamily="34" charset="0"/>
                <a:cs typeface="Times New Roman" panose="02020603050405020304" pitchFamily="18" charset="0"/>
              </a:rPr>
              <a:t> </a:t>
            </a:r>
          </a:p>
          <a:p>
            <a:pPr marL="411480" marR="0" indent="0">
              <a:lnSpc>
                <a:spcPct val="150000"/>
              </a:lnSpc>
              <a:spcBef>
                <a:spcPts val="0"/>
              </a:spcBef>
              <a:spcAft>
                <a:spcPts val="300"/>
              </a:spcAft>
              <a:buNone/>
            </a:pPr>
            <a:r>
              <a:rPr lang="en-US" sz="2000" dirty="0">
                <a:latin typeface="Times New Roman" panose="02020603050405020304" pitchFamily="18" charset="0"/>
                <a:ea typeface="Arial" panose="020B0604020202020204" pitchFamily="34" charset="0"/>
                <a:cs typeface="Times New Roman" panose="02020603050405020304" pitchFamily="18" charset="0"/>
              </a:rPr>
              <a:t>	+</a:t>
            </a:r>
            <a:r>
              <a:rPr lang="en-US" sz="2000" dirty="0">
                <a:effectLst/>
                <a:latin typeface="Times New Roman" panose="02020603050405020304" pitchFamily="18" charset="0"/>
                <a:ea typeface="Arial" panose="020B0604020202020204" pitchFamily="34" charset="0"/>
                <a:cs typeface="Times New Roman" panose="02020603050405020304" pitchFamily="18" charset="0"/>
              </a:rPr>
              <a:t>  </a:t>
            </a:r>
            <a:r>
              <a:rPr lang="en-US" sz="2000" u="sng" dirty="0">
                <a:solidFill>
                  <a:srgbClr val="0000FF"/>
                </a:solidFill>
                <a:effectLst/>
                <a:latin typeface="Times New Roman" panose="02020603050405020304" pitchFamily="18" charset="0"/>
                <a:ea typeface="Arial" panose="020B0604020202020204" pitchFamily="34" charset="0"/>
                <a:cs typeface="Times New Roman" panose="02020603050405020304" pitchFamily="18" charset="0"/>
                <a:hlinkClick r:id="rId6"/>
              </a:rPr>
              <a:t>http://hoc-uml.blogspot.com/2017/08/bai-13-uml-statechart-diagrams.html</a:t>
            </a:r>
            <a:endParaRPr lang="vi-V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74044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Untitled 2 1280x720 13,23Mbps 2020-06-03 18-44-15 (online-video-cutter.com) (1)">
            <a:hlinkClick r:id="" action="ppaction://media"/>
            <a:extLst>
              <a:ext uri="{FF2B5EF4-FFF2-40B4-BE49-F238E27FC236}">
                <a16:creationId xmlns:a16="http://schemas.microsoft.com/office/drawing/2014/main" id="{B6B9A1FA-ED52-4CC2-A977-3FCC0ED73BF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677"/>
            <a:ext cx="12196763" cy="6855323"/>
          </a:xfrm>
          <a:prstGeom prst="rect">
            <a:avLst/>
          </a:prstGeom>
        </p:spPr>
      </p:pic>
      <p:sp>
        <p:nvSpPr>
          <p:cNvPr id="8" name="TextBox 7">
            <a:extLst>
              <a:ext uri="{FF2B5EF4-FFF2-40B4-BE49-F238E27FC236}">
                <a16:creationId xmlns:a16="http://schemas.microsoft.com/office/drawing/2014/main" id="{E7429FE6-301B-43C3-998C-DA2177601628}"/>
              </a:ext>
            </a:extLst>
          </p:cNvPr>
          <p:cNvSpPr txBox="1"/>
          <p:nvPr/>
        </p:nvSpPr>
        <p:spPr>
          <a:xfrm>
            <a:off x="0" y="0"/>
            <a:ext cx="12192000" cy="6858000"/>
          </a:xfrm>
          <a:custGeom>
            <a:avLst/>
            <a:gdLst/>
            <a:ahLst/>
            <a:cxnLst/>
            <a:rect l="l" t="t" r="r" b="b"/>
            <a:pathLst>
              <a:path w="12192000" h="6858000">
                <a:moveTo>
                  <a:pt x="3043747" y="3837366"/>
                </a:moveTo>
                <a:cubicBezTo>
                  <a:pt x="2850368" y="3840271"/>
                  <a:pt x="2644535" y="3960123"/>
                  <a:pt x="2531166" y="4234070"/>
                </a:cubicBezTo>
                <a:cubicBezTo>
                  <a:pt x="2417799" y="3960123"/>
                  <a:pt x="2211964" y="3840271"/>
                  <a:pt x="2018585" y="3837366"/>
                </a:cubicBezTo>
                <a:cubicBezTo>
                  <a:pt x="1524394" y="3829943"/>
                  <a:pt x="1111545" y="4586288"/>
                  <a:pt x="2531166" y="5486400"/>
                </a:cubicBezTo>
                <a:cubicBezTo>
                  <a:pt x="3950787" y="4586288"/>
                  <a:pt x="3537938" y="3829943"/>
                  <a:pt x="3043747" y="3837366"/>
                </a:cubicBezTo>
                <a:close/>
                <a:moveTo>
                  <a:pt x="9977007" y="3773245"/>
                </a:moveTo>
                <a:cubicBezTo>
                  <a:pt x="9767734" y="3776449"/>
                  <a:pt x="9544982" y="3908667"/>
                  <a:pt x="9422296" y="4210878"/>
                </a:cubicBezTo>
                <a:cubicBezTo>
                  <a:pt x="9299610" y="3908667"/>
                  <a:pt x="9076858" y="3776449"/>
                  <a:pt x="8867584" y="3773245"/>
                </a:cubicBezTo>
                <a:cubicBezTo>
                  <a:pt x="8332775" y="3765056"/>
                  <a:pt x="7885993" y="4599436"/>
                  <a:pt x="9422296" y="5592417"/>
                </a:cubicBezTo>
                <a:cubicBezTo>
                  <a:pt x="10958598" y="4599436"/>
                  <a:pt x="10511816" y="3765056"/>
                  <a:pt x="9977007" y="3773245"/>
                </a:cubicBezTo>
                <a:close/>
                <a:moveTo>
                  <a:pt x="3849666" y="1589421"/>
                </a:moveTo>
                <a:cubicBezTo>
                  <a:pt x="3832131" y="1589421"/>
                  <a:pt x="3818024" y="1594056"/>
                  <a:pt x="3807343" y="1603327"/>
                </a:cubicBezTo>
                <a:cubicBezTo>
                  <a:pt x="3796661" y="1612598"/>
                  <a:pt x="3791320" y="1624388"/>
                  <a:pt x="3791320" y="1638697"/>
                </a:cubicBezTo>
                <a:cubicBezTo>
                  <a:pt x="3791320" y="1652805"/>
                  <a:pt x="3796963" y="1664594"/>
                  <a:pt x="3808249" y="1674067"/>
                </a:cubicBezTo>
                <a:cubicBezTo>
                  <a:pt x="3819536" y="1683539"/>
                  <a:pt x="3833341" y="1688275"/>
                  <a:pt x="3849666" y="1688275"/>
                </a:cubicBezTo>
                <a:cubicBezTo>
                  <a:pt x="3865789" y="1688275"/>
                  <a:pt x="3879392" y="1683690"/>
                  <a:pt x="3890477" y="1674520"/>
                </a:cubicBezTo>
                <a:cubicBezTo>
                  <a:pt x="3901561" y="1665350"/>
                  <a:pt x="3907104" y="1653409"/>
                  <a:pt x="3907104" y="1638697"/>
                </a:cubicBezTo>
                <a:cubicBezTo>
                  <a:pt x="3907104" y="1624186"/>
                  <a:pt x="3901763" y="1612346"/>
                  <a:pt x="3891081" y="1603176"/>
                </a:cubicBezTo>
                <a:cubicBezTo>
                  <a:pt x="3880400" y="1594006"/>
                  <a:pt x="3866595" y="1589421"/>
                  <a:pt x="3849666" y="1589421"/>
                </a:cubicBezTo>
                <a:close/>
                <a:moveTo>
                  <a:pt x="6291678" y="1229071"/>
                </a:moveTo>
                <a:cubicBezTo>
                  <a:pt x="6312235" y="1229071"/>
                  <a:pt x="6328006" y="1235973"/>
                  <a:pt x="6338989" y="1249779"/>
                </a:cubicBezTo>
                <a:cubicBezTo>
                  <a:pt x="6349974" y="1263584"/>
                  <a:pt x="6355465" y="1283688"/>
                  <a:pt x="6355465" y="1310089"/>
                </a:cubicBezTo>
                <a:cubicBezTo>
                  <a:pt x="6355465" y="1336289"/>
                  <a:pt x="6351183" y="1360927"/>
                  <a:pt x="6342617" y="1384003"/>
                </a:cubicBezTo>
                <a:cubicBezTo>
                  <a:pt x="6334052" y="1407079"/>
                  <a:pt x="6322615" y="1424260"/>
                  <a:pt x="6308305" y="1435547"/>
                </a:cubicBezTo>
                <a:cubicBezTo>
                  <a:pt x="6293996" y="1446833"/>
                  <a:pt x="6277772" y="1452476"/>
                  <a:pt x="6259634" y="1452476"/>
                </a:cubicBezTo>
                <a:cubicBezTo>
                  <a:pt x="6240085" y="1452476"/>
                  <a:pt x="6224768" y="1445674"/>
                  <a:pt x="6213683" y="1432070"/>
                </a:cubicBezTo>
                <a:cubicBezTo>
                  <a:pt x="6202599" y="1418466"/>
                  <a:pt x="6197056" y="1398262"/>
                  <a:pt x="6197056" y="1371457"/>
                </a:cubicBezTo>
                <a:cubicBezTo>
                  <a:pt x="6197056" y="1346870"/>
                  <a:pt x="6201037" y="1323340"/>
                  <a:pt x="6208997" y="1300868"/>
                </a:cubicBezTo>
                <a:cubicBezTo>
                  <a:pt x="6216959" y="1278397"/>
                  <a:pt x="6227993" y="1260813"/>
                  <a:pt x="6242100" y="1248116"/>
                </a:cubicBezTo>
                <a:cubicBezTo>
                  <a:pt x="6256208" y="1235419"/>
                  <a:pt x="6272734" y="1229071"/>
                  <a:pt x="6291678" y="1229071"/>
                </a:cubicBezTo>
                <a:close/>
                <a:moveTo>
                  <a:pt x="3910429" y="1229071"/>
                </a:moveTo>
                <a:cubicBezTo>
                  <a:pt x="3930986" y="1229071"/>
                  <a:pt x="3946756" y="1235973"/>
                  <a:pt x="3957740" y="1249779"/>
                </a:cubicBezTo>
                <a:cubicBezTo>
                  <a:pt x="3968724" y="1263584"/>
                  <a:pt x="3974216" y="1283688"/>
                  <a:pt x="3974216" y="1310089"/>
                </a:cubicBezTo>
                <a:cubicBezTo>
                  <a:pt x="3974216" y="1336289"/>
                  <a:pt x="3969933" y="1360927"/>
                  <a:pt x="3961368" y="1384003"/>
                </a:cubicBezTo>
                <a:cubicBezTo>
                  <a:pt x="3952803" y="1407079"/>
                  <a:pt x="3941365" y="1424260"/>
                  <a:pt x="3927056" y="1435547"/>
                </a:cubicBezTo>
                <a:cubicBezTo>
                  <a:pt x="3912747" y="1446833"/>
                  <a:pt x="3896523" y="1452476"/>
                  <a:pt x="3878385" y="1452476"/>
                </a:cubicBezTo>
                <a:cubicBezTo>
                  <a:pt x="3858836" y="1452476"/>
                  <a:pt x="3843518" y="1445674"/>
                  <a:pt x="3832434" y="1432070"/>
                </a:cubicBezTo>
                <a:cubicBezTo>
                  <a:pt x="3821349" y="1418466"/>
                  <a:pt x="3815807" y="1398262"/>
                  <a:pt x="3815807" y="1371457"/>
                </a:cubicBezTo>
                <a:cubicBezTo>
                  <a:pt x="3815807" y="1346870"/>
                  <a:pt x="3819787" y="1323340"/>
                  <a:pt x="3827748" y="1300868"/>
                </a:cubicBezTo>
                <a:cubicBezTo>
                  <a:pt x="3835709" y="1278397"/>
                  <a:pt x="3846743" y="1260813"/>
                  <a:pt x="3860851" y="1248116"/>
                </a:cubicBezTo>
                <a:cubicBezTo>
                  <a:pt x="3874958" y="1235419"/>
                  <a:pt x="3891485" y="1229071"/>
                  <a:pt x="3910429" y="1229071"/>
                </a:cubicBezTo>
                <a:close/>
                <a:moveTo>
                  <a:pt x="2110204" y="1229071"/>
                </a:moveTo>
                <a:cubicBezTo>
                  <a:pt x="2130761" y="1229071"/>
                  <a:pt x="2146532" y="1235973"/>
                  <a:pt x="2157515" y="1249779"/>
                </a:cubicBezTo>
                <a:cubicBezTo>
                  <a:pt x="2168499" y="1263584"/>
                  <a:pt x="2173991" y="1283688"/>
                  <a:pt x="2173991" y="1310089"/>
                </a:cubicBezTo>
                <a:cubicBezTo>
                  <a:pt x="2173991" y="1336289"/>
                  <a:pt x="2169709" y="1360927"/>
                  <a:pt x="2161143" y="1384003"/>
                </a:cubicBezTo>
                <a:cubicBezTo>
                  <a:pt x="2152578" y="1407079"/>
                  <a:pt x="2141140" y="1424260"/>
                  <a:pt x="2126831" y="1435547"/>
                </a:cubicBezTo>
                <a:cubicBezTo>
                  <a:pt x="2112522" y="1446833"/>
                  <a:pt x="2096298" y="1452476"/>
                  <a:pt x="2078160" y="1452476"/>
                </a:cubicBezTo>
                <a:cubicBezTo>
                  <a:pt x="2058611" y="1452476"/>
                  <a:pt x="2043294" y="1445674"/>
                  <a:pt x="2032209" y="1432070"/>
                </a:cubicBezTo>
                <a:cubicBezTo>
                  <a:pt x="2021125" y="1418466"/>
                  <a:pt x="2015582" y="1398262"/>
                  <a:pt x="2015582" y="1371457"/>
                </a:cubicBezTo>
                <a:cubicBezTo>
                  <a:pt x="2015582" y="1346870"/>
                  <a:pt x="2019562" y="1323340"/>
                  <a:pt x="2027523" y="1300868"/>
                </a:cubicBezTo>
                <a:cubicBezTo>
                  <a:pt x="2035484" y="1278397"/>
                  <a:pt x="2046518" y="1260813"/>
                  <a:pt x="2060626" y="1248116"/>
                </a:cubicBezTo>
                <a:cubicBezTo>
                  <a:pt x="2074734" y="1235419"/>
                  <a:pt x="2091260" y="1229071"/>
                  <a:pt x="2110204" y="1229071"/>
                </a:cubicBezTo>
                <a:close/>
                <a:moveTo>
                  <a:pt x="7135637" y="1225141"/>
                </a:moveTo>
                <a:lnTo>
                  <a:pt x="7169192" y="1225141"/>
                </a:lnTo>
                <a:cubicBezTo>
                  <a:pt x="7199625" y="1225141"/>
                  <a:pt x="7222197" y="1232094"/>
                  <a:pt x="7236909" y="1246000"/>
                </a:cubicBezTo>
                <a:cubicBezTo>
                  <a:pt x="7251622" y="1259906"/>
                  <a:pt x="7258978" y="1280866"/>
                  <a:pt x="7258978" y="1308880"/>
                </a:cubicBezTo>
                <a:cubicBezTo>
                  <a:pt x="7258978" y="1353621"/>
                  <a:pt x="7247692" y="1389042"/>
                  <a:pt x="7225120" y="1415141"/>
                </a:cubicBezTo>
                <a:cubicBezTo>
                  <a:pt x="7202547" y="1441240"/>
                  <a:pt x="7171308" y="1454290"/>
                  <a:pt x="7131404" y="1454290"/>
                </a:cubicBezTo>
                <a:lnTo>
                  <a:pt x="7087569" y="1454290"/>
                </a:lnTo>
                <a:lnTo>
                  <a:pt x="7101173" y="1390503"/>
                </a:lnTo>
                <a:lnTo>
                  <a:pt x="7172821" y="1390503"/>
                </a:lnTo>
                <a:lnTo>
                  <a:pt x="7194587" y="1288323"/>
                </a:lnTo>
                <a:lnTo>
                  <a:pt x="7122033" y="1288323"/>
                </a:lnTo>
                <a:close/>
                <a:moveTo>
                  <a:pt x="8653121" y="1222118"/>
                </a:moveTo>
                <a:lnTo>
                  <a:pt x="8656144" y="1222118"/>
                </a:lnTo>
                <a:cubicBezTo>
                  <a:pt x="8655136" y="1228164"/>
                  <a:pt x="8654632" y="1238039"/>
                  <a:pt x="8654632" y="1251744"/>
                </a:cubicBezTo>
                <a:lnTo>
                  <a:pt x="8654934" y="1265952"/>
                </a:lnTo>
                <a:lnTo>
                  <a:pt x="8660678" y="1374481"/>
                </a:lnTo>
                <a:lnTo>
                  <a:pt x="8583288" y="1374481"/>
                </a:lnTo>
                <a:lnTo>
                  <a:pt x="8635889" y="1263534"/>
                </a:lnTo>
                <a:lnTo>
                  <a:pt x="8647376" y="1237233"/>
                </a:lnTo>
                <a:close/>
                <a:moveTo>
                  <a:pt x="7672046" y="1222118"/>
                </a:moveTo>
                <a:lnTo>
                  <a:pt x="7675069" y="1222118"/>
                </a:lnTo>
                <a:cubicBezTo>
                  <a:pt x="7674061" y="1228164"/>
                  <a:pt x="7673557" y="1238039"/>
                  <a:pt x="7673557" y="1251744"/>
                </a:cubicBezTo>
                <a:lnTo>
                  <a:pt x="7673860" y="1265952"/>
                </a:lnTo>
                <a:lnTo>
                  <a:pt x="7679604" y="1374481"/>
                </a:lnTo>
                <a:lnTo>
                  <a:pt x="7602213" y="1374481"/>
                </a:lnTo>
                <a:lnTo>
                  <a:pt x="7654814" y="1263534"/>
                </a:lnTo>
                <a:lnTo>
                  <a:pt x="7666302" y="1237233"/>
                </a:lnTo>
                <a:close/>
                <a:moveTo>
                  <a:pt x="871196" y="1222118"/>
                </a:moveTo>
                <a:lnTo>
                  <a:pt x="874219" y="1222118"/>
                </a:lnTo>
                <a:cubicBezTo>
                  <a:pt x="873212" y="1228164"/>
                  <a:pt x="872708" y="1238039"/>
                  <a:pt x="872708" y="1251744"/>
                </a:cubicBezTo>
                <a:lnTo>
                  <a:pt x="873010" y="1265952"/>
                </a:lnTo>
                <a:lnTo>
                  <a:pt x="878754" y="1374481"/>
                </a:lnTo>
                <a:lnTo>
                  <a:pt x="801364" y="1374481"/>
                </a:lnTo>
                <a:lnTo>
                  <a:pt x="853965" y="1263534"/>
                </a:lnTo>
                <a:lnTo>
                  <a:pt x="865452" y="1237233"/>
                </a:lnTo>
                <a:close/>
                <a:moveTo>
                  <a:pt x="11560705" y="1122961"/>
                </a:moveTo>
                <a:lnTo>
                  <a:pt x="11469106" y="1556469"/>
                </a:lnTo>
                <a:lnTo>
                  <a:pt x="11748740" y="1556469"/>
                </a:lnTo>
                <a:lnTo>
                  <a:pt x="11770506" y="1454290"/>
                </a:lnTo>
                <a:lnTo>
                  <a:pt x="11621469" y="1454290"/>
                </a:lnTo>
                <a:lnTo>
                  <a:pt x="11635073" y="1390503"/>
                </a:lnTo>
                <a:lnTo>
                  <a:pt x="11765670" y="1390503"/>
                </a:lnTo>
                <a:lnTo>
                  <a:pt x="11787133" y="1288323"/>
                </a:lnTo>
                <a:lnTo>
                  <a:pt x="11656537" y="1288323"/>
                </a:lnTo>
                <a:lnTo>
                  <a:pt x="11669536" y="1225141"/>
                </a:lnTo>
                <a:lnTo>
                  <a:pt x="11808900" y="1225141"/>
                </a:lnTo>
                <a:lnTo>
                  <a:pt x="11830666" y="1122961"/>
                </a:lnTo>
                <a:close/>
                <a:moveTo>
                  <a:pt x="11065405" y="1122961"/>
                </a:moveTo>
                <a:lnTo>
                  <a:pt x="10973202" y="1556469"/>
                </a:lnTo>
                <a:lnTo>
                  <a:pt x="11103798" y="1556469"/>
                </a:lnTo>
                <a:lnTo>
                  <a:pt x="11138261" y="1394735"/>
                </a:lnTo>
                <a:lnTo>
                  <a:pt x="11288206" y="1394735"/>
                </a:lnTo>
                <a:lnTo>
                  <a:pt x="11253440" y="1556469"/>
                </a:lnTo>
                <a:lnTo>
                  <a:pt x="11384944" y="1556469"/>
                </a:lnTo>
                <a:lnTo>
                  <a:pt x="11477148" y="1122961"/>
                </a:lnTo>
                <a:lnTo>
                  <a:pt x="11345946" y="1122961"/>
                </a:lnTo>
                <a:lnTo>
                  <a:pt x="11311786" y="1283486"/>
                </a:lnTo>
                <a:lnTo>
                  <a:pt x="11161841" y="1283486"/>
                </a:lnTo>
                <a:lnTo>
                  <a:pt x="11196002" y="1122961"/>
                </a:lnTo>
                <a:close/>
                <a:moveTo>
                  <a:pt x="10093251" y="1122961"/>
                </a:moveTo>
                <a:lnTo>
                  <a:pt x="10001652" y="1556469"/>
                </a:lnTo>
                <a:lnTo>
                  <a:pt x="10122272" y="1556469"/>
                </a:lnTo>
                <a:lnTo>
                  <a:pt x="10161874" y="1371457"/>
                </a:lnTo>
                <a:cubicBezTo>
                  <a:pt x="10167316" y="1347877"/>
                  <a:pt x="10171851" y="1323894"/>
                  <a:pt x="10175478" y="1299508"/>
                </a:cubicBezTo>
                <a:lnTo>
                  <a:pt x="10176688" y="1299508"/>
                </a:lnTo>
                <a:cubicBezTo>
                  <a:pt x="10180114" y="1309384"/>
                  <a:pt x="10187571" y="1324297"/>
                  <a:pt x="10199058" y="1344250"/>
                </a:cubicBezTo>
                <a:lnTo>
                  <a:pt x="10324818" y="1556469"/>
                </a:lnTo>
                <a:lnTo>
                  <a:pt x="10427602" y="1556469"/>
                </a:lnTo>
                <a:lnTo>
                  <a:pt x="10519201" y="1122961"/>
                </a:lnTo>
                <a:lnTo>
                  <a:pt x="10398279" y="1122961"/>
                </a:lnTo>
                <a:lnTo>
                  <a:pt x="10352026" y="1342134"/>
                </a:lnTo>
                <a:cubicBezTo>
                  <a:pt x="10350212" y="1350397"/>
                  <a:pt x="10349003" y="1358257"/>
                  <a:pt x="10348398" y="1365714"/>
                </a:cubicBezTo>
                <a:lnTo>
                  <a:pt x="10346886" y="1365714"/>
                </a:lnTo>
                <a:cubicBezTo>
                  <a:pt x="10345073" y="1359466"/>
                  <a:pt x="10342000" y="1351959"/>
                  <a:pt x="10337666" y="1343192"/>
                </a:cubicBezTo>
                <a:cubicBezTo>
                  <a:pt x="10333333" y="1334425"/>
                  <a:pt x="10329856" y="1328127"/>
                  <a:pt x="10327236" y="1324297"/>
                </a:cubicBezTo>
                <a:lnTo>
                  <a:pt x="10206011" y="1122961"/>
                </a:lnTo>
                <a:close/>
                <a:moveTo>
                  <a:pt x="8950251" y="1122961"/>
                </a:moveTo>
                <a:lnTo>
                  <a:pt x="8858652" y="1556469"/>
                </a:lnTo>
                <a:lnTo>
                  <a:pt x="8979272" y="1556469"/>
                </a:lnTo>
                <a:lnTo>
                  <a:pt x="9018875" y="1371457"/>
                </a:lnTo>
                <a:cubicBezTo>
                  <a:pt x="9024317" y="1347877"/>
                  <a:pt x="9028851" y="1323894"/>
                  <a:pt x="9032479" y="1299508"/>
                </a:cubicBezTo>
                <a:lnTo>
                  <a:pt x="9033688" y="1299508"/>
                </a:lnTo>
                <a:cubicBezTo>
                  <a:pt x="9037114" y="1309384"/>
                  <a:pt x="9044571" y="1324297"/>
                  <a:pt x="9056058" y="1344250"/>
                </a:cubicBezTo>
                <a:lnTo>
                  <a:pt x="9181819" y="1556469"/>
                </a:lnTo>
                <a:lnTo>
                  <a:pt x="9284603" y="1556469"/>
                </a:lnTo>
                <a:lnTo>
                  <a:pt x="9376201" y="1122961"/>
                </a:lnTo>
                <a:lnTo>
                  <a:pt x="9255279" y="1122961"/>
                </a:lnTo>
                <a:lnTo>
                  <a:pt x="9209026" y="1342134"/>
                </a:lnTo>
                <a:cubicBezTo>
                  <a:pt x="9207212" y="1350397"/>
                  <a:pt x="9206003" y="1358257"/>
                  <a:pt x="9205399" y="1365714"/>
                </a:cubicBezTo>
                <a:lnTo>
                  <a:pt x="9203886" y="1365714"/>
                </a:lnTo>
                <a:cubicBezTo>
                  <a:pt x="9202073" y="1359466"/>
                  <a:pt x="9199000" y="1351959"/>
                  <a:pt x="9194667" y="1343192"/>
                </a:cubicBezTo>
                <a:cubicBezTo>
                  <a:pt x="9190333" y="1334425"/>
                  <a:pt x="9186857" y="1328127"/>
                  <a:pt x="9184237" y="1324297"/>
                </a:cubicBezTo>
                <a:lnTo>
                  <a:pt x="9063011" y="1122961"/>
                </a:lnTo>
                <a:close/>
                <a:moveTo>
                  <a:pt x="8595379" y="1122961"/>
                </a:moveTo>
                <a:lnTo>
                  <a:pt x="8354744" y="1556469"/>
                </a:lnTo>
                <a:lnTo>
                  <a:pt x="8498339" y="1556469"/>
                </a:lnTo>
                <a:lnTo>
                  <a:pt x="8537337" y="1476660"/>
                </a:lnTo>
                <a:lnTo>
                  <a:pt x="8667329" y="1476660"/>
                </a:lnTo>
                <a:lnTo>
                  <a:pt x="8673677" y="1556469"/>
                </a:lnTo>
                <a:lnTo>
                  <a:pt x="8806692" y="1556469"/>
                </a:lnTo>
                <a:lnTo>
                  <a:pt x="8757719" y="1122961"/>
                </a:lnTo>
                <a:close/>
                <a:moveTo>
                  <a:pt x="8150756" y="1122961"/>
                </a:moveTo>
                <a:lnTo>
                  <a:pt x="8059157" y="1556469"/>
                </a:lnTo>
                <a:lnTo>
                  <a:pt x="8338791" y="1556469"/>
                </a:lnTo>
                <a:lnTo>
                  <a:pt x="8360557" y="1454290"/>
                </a:lnTo>
                <a:lnTo>
                  <a:pt x="8211519" y="1454290"/>
                </a:lnTo>
                <a:lnTo>
                  <a:pt x="8281353" y="1122961"/>
                </a:lnTo>
                <a:close/>
                <a:moveTo>
                  <a:pt x="7614305" y="1122961"/>
                </a:moveTo>
                <a:lnTo>
                  <a:pt x="7373668" y="1556469"/>
                </a:lnTo>
                <a:lnTo>
                  <a:pt x="7517265" y="1556469"/>
                </a:lnTo>
                <a:lnTo>
                  <a:pt x="7556262" y="1476660"/>
                </a:lnTo>
                <a:lnTo>
                  <a:pt x="7686254" y="1476660"/>
                </a:lnTo>
                <a:lnTo>
                  <a:pt x="7692603" y="1556469"/>
                </a:lnTo>
                <a:lnTo>
                  <a:pt x="7825618" y="1556469"/>
                </a:lnTo>
                <a:lnTo>
                  <a:pt x="7776644" y="1122961"/>
                </a:lnTo>
                <a:close/>
                <a:moveTo>
                  <a:pt x="7026806" y="1122961"/>
                </a:moveTo>
                <a:lnTo>
                  <a:pt x="6992041" y="1288323"/>
                </a:lnTo>
                <a:lnTo>
                  <a:pt x="6941253" y="1288323"/>
                </a:lnTo>
                <a:lnTo>
                  <a:pt x="6919789" y="1390503"/>
                </a:lnTo>
                <a:lnTo>
                  <a:pt x="6970275" y="1390503"/>
                </a:lnTo>
                <a:lnTo>
                  <a:pt x="6935207" y="1556469"/>
                </a:lnTo>
                <a:lnTo>
                  <a:pt x="7137450" y="1556469"/>
                </a:lnTo>
                <a:cubicBezTo>
                  <a:pt x="7190455" y="1556469"/>
                  <a:pt x="7236355" y="1546241"/>
                  <a:pt x="7275151" y="1525785"/>
                </a:cubicBezTo>
                <a:cubicBezTo>
                  <a:pt x="7313947" y="1505329"/>
                  <a:pt x="7344078" y="1475250"/>
                  <a:pt x="7365541" y="1435547"/>
                </a:cubicBezTo>
                <a:cubicBezTo>
                  <a:pt x="7387005" y="1395843"/>
                  <a:pt x="7397737" y="1350296"/>
                  <a:pt x="7397737" y="1298904"/>
                </a:cubicBezTo>
                <a:cubicBezTo>
                  <a:pt x="7397737" y="1243279"/>
                  <a:pt x="7381009" y="1200049"/>
                  <a:pt x="7347554" y="1169214"/>
                </a:cubicBezTo>
                <a:cubicBezTo>
                  <a:pt x="7314099" y="1138379"/>
                  <a:pt x="7264722" y="1122961"/>
                  <a:pt x="7199424" y="1122961"/>
                </a:cubicBezTo>
                <a:close/>
                <a:moveTo>
                  <a:pt x="6635676" y="1122961"/>
                </a:moveTo>
                <a:lnTo>
                  <a:pt x="6544077" y="1556469"/>
                </a:lnTo>
                <a:lnTo>
                  <a:pt x="6674674" y="1556469"/>
                </a:lnTo>
                <a:lnTo>
                  <a:pt x="6766273" y="1122961"/>
                </a:lnTo>
                <a:close/>
                <a:moveTo>
                  <a:pt x="4616376" y="1122961"/>
                </a:moveTo>
                <a:lnTo>
                  <a:pt x="4524777" y="1556469"/>
                </a:lnTo>
                <a:lnTo>
                  <a:pt x="4645398" y="1556469"/>
                </a:lnTo>
                <a:lnTo>
                  <a:pt x="4685000" y="1371457"/>
                </a:lnTo>
                <a:cubicBezTo>
                  <a:pt x="4690443" y="1347877"/>
                  <a:pt x="4694976" y="1323894"/>
                  <a:pt x="4698604" y="1299508"/>
                </a:cubicBezTo>
                <a:lnTo>
                  <a:pt x="4699813" y="1299508"/>
                </a:lnTo>
                <a:cubicBezTo>
                  <a:pt x="4703240" y="1309384"/>
                  <a:pt x="4710696" y="1324297"/>
                  <a:pt x="4722184" y="1344250"/>
                </a:cubicBezTo>
                <a:lnTo>
                  <a:pt x="4847944" y="1556469"/>
                </a:lnTo>
                <a:lnTo>
                  <a:pt x="4950728" y="1556469"/>
                </a:lnTo>
                <a:lnTo>
                  <a:pt x="5042327" y="1122961"/>
                </a:lnTo>
                <a:lnTo>
                  <a:pt x="4921404" y="1122961"/>
                </a:lnTo>
                <a:lnTo>
                  <a:pt x="4875151" y="1342134"/>
                </a:lnTo>
                <a:cubicBezTo>
                  <a:pt x="4873337" y="1350397"/>
                  <a:pt x="4872128" y="1358257"/>
                  <a:pt x="4871523" y="1365714"/>
                </a:cubicBezTo>
                <a:lnTo>
                  <a:pt x="4870012" y="1365714"/>
                </a:lnTo>
                <a:cubicBezTo>
                  <a:pt x="4868199" y="1359466"/>
                  <a:pt x="4865124" y="1351959"/>
                  <a:pt x="4860792" y="1343192"/>
                </a:cubicBezTo>
                <a:cubicBezTo>
                  <a:pt x="4856459" y="1334425"/>
                  <a:pt x="4852982" y="1328127"/>
                  <a:pt x="4850362" y="1324297"/>
                </a:cubicBezTo>
                <a:lnTo>
                  <a:pt x="4729137" y="1122961"/>
                </a:lnTo>
                <a:close/>
                <a:moveTo>
                  <a:pt x="4225852" y="1122961"/>
                </a:moveTo>
                <a:lnTo>
                  <a:pt x="4134253" y="1556469"/>
                </a:lnTo>
                <a:lnTo>
                  <a:pt x="4264849" y="1556469"/>
                </a:lnTo>
                <a:lnTo>
                  <a:pt x="4356448" y="1122961"/>
                </a:lnTo>
                <a:close/>
                <a:moveTo>
                  <a:pt x="3140002" y="1122961"/>
                </a:moveTo>
                <a:lnTo>
                  <a:pt x="3048403" y="1556469"/>
                </a:lnTo>
                <a:lnTo>
                  <a:pt x="3164186" y="1556469"/>
                </a:lnTo>
                <a:lnTo>
                  <a:pt x="3206207" y="1358458"/>
                </a:lnTo>
                <a:cubicBezTo>
                  <a:pt x="3213866" y="1321577"/>
                  <a:pt x="3220617" y="1280866"/>
                  <a:pt x="3226462" y="1236326"/>
                </a:cubicBezTo>
                <a:lnTo>
                  <a:pt x="3229182" y="1236326"/>
                </a:lnTo>
                <a:cubicBezTo>
                  <a:pt x="3229182" y="1265348"/>
                  <a:pt x="3229787" y="1288323"/>
                  <a:pt x="3230996" y="1305252"/>
                </a:cubicBezTo>
                <a:lnTo>
                  <a:pt x="3246415" y="1556469"/>
                </a:lnTo>
                <a:lnTo>
                  <a:pt x="3366430" y="1556469"/>
                </a:lnTo>
                <a:lnTo>
                  <a:pt x="3488562" y="1290137"/>
                </a:lnTo>
                <a:lnTo>
                  <a:pt x="3510933" y="1236326"/>
                </a:lnTo>
                <a:lnTo>
                  <a:pt x="3513351" y="1236326"/>
                </a:lnTo>
                <a:lnTo>
                  <a:pt x="3499143" y="1301322"/>
                </a:lnTo>
                <a:lnTo>
                  <a:pt x="3445030" y="1556469"/>
                </a:lnTo>
                <a:lnTo>
                  <a:pt x="3573813" y="1556469"/>
                </a:lnTo>
                <a:lnTo>
                  <a:pt x="3665714" y="1122961"/>
                </a:lnTo>
                <a:lnTo>
                  <a:pt x="3466191" y="1122961"/>
                </a:lnTo>
                <a:lnTo>
                  <a:pt x="3360383" y="1363900"/>
                </a:lnTo>
                <a:cubicBezTo>
                  <a:pt x="3356555" y="1372364"/>
                  <a:pt x="3352826" y="1381887"/>
                  <a:pt x="3349198" y="1392468"/>
                </a:cubicBezTo>
                <a:cubicBezTo>
                  <a:pt x="3345570" y="1403048"/>
                  <a:pt x="3342044" y="1413176"/>
                  <a:pt x="3338618" y="1422850"/>
                </a:cubicBezTo>
                <a:lnTo>
                  <a:pt x="3336804" y="1422850"/>
                </a:lnTo>
                <a:cubicBezTo>
                  <a:pt x="3337811" y="1408742"/>
                  <a:pt x="3338315" y="1395138"/>
                  <a:pt x="3338315" y="1382038"/>
                </a:cubicBezTo>
                <a:lnTo>
                  <a:pt x="3323200" y="1122961"/>
                </a:lnTo>
                <a:close/>
                <a:moveTo>
                  <a:pt x="2454202" y="1122961"/>
                </a:moveTo>
                <a:lnTo>
                  <a:pt x="2362603" y="1556469"/>
                </a:lnTo>
                <a:lnTo>
                  <a:pt x="2483224" y="1556469"/>
                </a:lnTo>
                <a:lnTo>
                  <a:pt x="2522826" y="1371457"/>
                </a:lnTo>
                <a:cubicBezTo>
                  <a:pt x="2528267" y="1347877"/>
                  <a:pt x="2532802" y="1323894"/>
                  <a:pt x="2536429" y="1299508"/>
                </a:cubicBezTo>
                <a:lnTo>
                  <a:pt x="2537638" y="1299508"/>
                </a:lnTo>
                <a:cubicBezTo>
                  <a:pt x="2541065" y="1309384"/>
                  <a:pt x="2548522" y="1324297"/>
                  <a:pt x="2560009" y="1344250"/>
                </a:cubicBezTo>
                <a:lnTo>
                  <a:pt x="2685769" y="1556469"/>
                </a:lnTo>
                <a:lnTo>
                  <a:pt x="2788554" y="1556469"/>
                </a:lnTo>
                <a:lnTo>
                  <a:pt x="2880153" y="1122961"/>
                </a:lnTo>
                <a:lnTo>
                  <a:pt x="2759230" y="1122961"/>
                </a:lnTo>
                <a:lnTo>
                  <a:pt x="2712977" y="1342134"/>
                </a:lnTo>
                <a:cubicBezTo>
                  <a:pt x="2711163" y="1350397"/>
                  <a:pt x="2709954" y="1358257"/>
                  <a:pt x="2709349" y="1365714"/>
                </a:cubicBezTo>
                <a:lnTo>
                  <a:pt x="2707838" y="1365714"/>
                </a:lnTo>
                <a:cubicBezTo>
                  <a:pt x="2706024" y="1359466"/>
                  <a:pt x="2702950" y="1351959"/>
                  <a:pt x="2698617" y="1343192"/>
                </a:cubicBezTo>
                <a:cubicBezTo>
                  <a:pt x="2694284" y="1334425"/>
                  <a:pt x="2690808" y="1328127"/>
                  <a:pt x="2688188" y="1324297"/>
                </a:cubicBezTo>
                <a:lnTo>
                  <a:pt x="2566962" y="1122961"/>
                </a:lnTo>
                <a:close/>
                <a:moveTo>
                  <a:pt x="1168327" y="1122961"/>
                </a:moveTo>
                <a:lnTo>
                  <a:pt x="1076728" y="1556469"/>
                </a:lnTo>
                <a:lnTo>
                  <a:pt x="1192512" y="1556469"/>
                </a:lnTo>
                <a:lnTo>
                  <a:pt x="1234532" y="1358458"/>
                </a:lnTo>
                <a:cubicBezTo>
                  <a:pt x="1242191" y="1321577"/>
                  <a:pt x="1248942" y="1280866"/>
                  <a:pt x="1254787" y="1236326"/>
                </a:cubicBezTo>
                <a:lnTo>
                  <a:pt x="1257507" y="1236326"/>
                </a:lnTo>
                <a:cubicBezTo>
                  <a:pt x="1257507" y="1265348"/>
                  <a:pt x="1258112" y="1288323"/>
                  <a:pt x="1259322" y="1305252"/>
                </a:cubicBezTo>
                <a:lnTo>
                  <a:pt x="1274739" y="1556469"/>
                </a:lnTo>
                <a:lnTo>
                  <a:pt x="1394755" y="1556469"/>
                </a:lnTo>
                <a:lnTo>
                  <a:pt x="1516887" y="1290137"/>
                </a:lnTo>
                <a:lnTo>
                  <a:pt x="1539258" y="1236326"/>
                </a:lnTo>
                <a:lnTo>
                  <a:pt x="1541676" y="1236326"/>
                </a:lnTo>
                <a:lnTo>
                  <a:pt x="1527468" y="1301322"/>
                </a:lnTo>
                <a:lnTo>
                  <a:pt x="1473355" y="1556469"/>
                </a:lnTo>
                <a:lnTo>
                  <a:pt x="1602138" y="1556469"/>
                </a:lnTo>
                <a:lnTo>
                  <a:pt x="1694039" y="1122961"/>
                </a:lnTo>
                <a:lnTo>
                  <a:pt x="1494516" y="1122961"/>
                </a:lnTo>
                <a:lnTo>
                  <a:pt x="1388709" y="1363900"/>
                </a:lnTo>
                <a:cubicBezTo>
                  <a:pt x="1384880" y="1372364"/>
                  <a:pt x="1381151" y="1381887"/>
                  <a:pt x="1377524" y="1392468"/>
                </a:cubicBezTo>
                <a:cubicBezTo>
                  <a:pt x="1373896" y="1403048"/>
                  <a:pt x="1370369" y="1413176"/>
                  <a:pt x="1366943" y="1422850"/>
                </a:cubicBezTo>
                <a:lnTo>
                  <a:pt x="1365129" y="1422850"/>
                </a:lnTo>
                <a:cubicBezTo>
                  <a:pt x="1366137" y="1408742"/>
                  <a:pt x="1366640" y="1395138"/>
                  <a:pt x="1366640" y="1382038"/>
                </a:cubicBezTo>
                <a:lnTo>
                  <a:pt x="1351525" y="1122961"/>
                </a:lnTo>
                <a:close/>
                <a:moveTo>
                  <a:pt x="813456" y="1122961"/>
                </a:moveTo>
                <a:lnTo>
                  <a:pt x="572819" y="1556469"/>
                </a:lnTo>
                <a:lnTo>
                  <a:pt x="716415" y="1556469"/>
                </a:lnTo>
                <a:lnTo>
                  <a:pt x="755412" y="1476660"/>
                </a:lnTo>
                <a:lnTo>
                  <a:pt x="885405" y="1476660"/>
                </a:lnTo>
                <a:lnTo>
                  <a:pt x="891753" y="1556469"/>
                </a:lnTo>
                <a:lnTo>
                  <a:pt x="1024768" y="1556469"/>
                </a:lnTo>
                <a:lnTo>
                  <a:pt x="975794" y="1122961"/>
                </a:lnTo>
                <a:close/>
                <a:moveTo>
                  <a:pt x="10822843" y="1115706"/>
                </a:moveTo>
                <a:cubicBezTo>
                  <a:pt x="10764800" y="1115706"/>
                  <a:pt x="10714265" y="1126286"/>
                  <a:pt x="10671236" y="1147448"/>
                </a:cubicBezTo>
                <a:cubicBezTo>
                  <a:pt x="10628208" y="1168609"/>
                  <a:pt x="10594753" y="1198941"/>
                  <a:pt x="10570870" y="1238442"/>
                </a:cubicBezTo>
                <a:cubicBezTo>
                  <a:pt x="10546988" y="1277944"/>
                  <a:pt x="10535047" y="1322081"/>
                  <a:pt x="10535047" y="1370853"/>
                </a:cubicBezTo>
                <a:cubicBezTo>
                  <a:pt x="10535047" y="1432322"/>
                  <a:pt x="10552732" y="1479885"/>
                  <a:pt x="10588102" y="1513542"/>
                </a:cubicBezTo>
                <a:cubicBezTo>
                  <a:pt x="10623472" y="1547199"/>
                  <a:pt x="10673100" y="1564027"/>
                  <a:pt x="10736988" y="1564027"/>
                </a:cubicBezTo>
                <a:cubicBezTo>
                  <a:pt x="10795837" y="1564027"/>
                  <a:pt x="10849850" y="1552035"/>
                  <a:pt x="10899025" y="1528053"/>
                </a:cubicBezTo>
                <a:lnTo>
                  <a:pt x="10948603" y="1294671"/>
                </a:lnTo>
                <a:lnTo>
                  <a:pt x="10738197" y="1294671"/>
                </a:lnTo>
                <a:lnTo>
                  <a:pt x="10717036" y="1393526"/>
                </a:lnTo>
                <a:lnTo>
                  <a:pt x="10796845" y="1393526"/>
                </a:lnTo>
                <a:lnTo>
                  <a:pt x="10783241" y="1456708"/>
                </a:lnTo>
                <a:cubicBezTo>
                  <a:pt x="10774373" y="1458925"/>
                  <a:pt x="10765304" y="1460033"/>
                  <a:pt x="10756034" y="1460033"/>
                </a:cubicBezTo>
                <a:cubicBezTo>
                  <a:pt x="10729834" y="1460033"/>
                  <a:pt x="10709579" y="1452073"/>
                  <a:pt x="10695270" y="1436151"/>
                </a:cubicBezTo>
                <a:cubicBezTo>
                  <a:pt x="10680960" y="1420230"/>
                  <a:pt x="10673806" y="1397758"/>
                  <a:pt x="10673806" y="1368737"/>
                </a:cubicBezTo>
                <a:cubicBezTo>
                  <a:pt x="10673806" y="1322786"/>
                  <a:pt x="10686755" y="1286761"/>
                  <a:pt x="10712652" y="1260662"/>
                </a:cubicBezTo>
                <a:cubicBezTo>
                  <a:pt x="10738550" y="1234563"/>
                  <a:pt x="10774474" y="1221513"/>
                  <a:pt x="10820425" y="1221513"/>
                </a:cubicBezTo>
                <a:cubicBezTo>
                  <a:pt x="10838563" y="1221513"/>
                  <a:pt x="10857256" y="1224083"/>
                  <a:pt x="10876503" y="1229222"/>
                </a:cubicBezTo>
                <a:cubicBezTo>
                  <a:pt x="10895749" y="1234361"/>
                  <a:pt x="10912830" y="1241264"/>
                  <a:pt x="10927744" y="1249930"/>
                </a:cubicBezTo>
                <a:lnTo>
                  <a:pt x="10953138" y="1137472"/>
                </a:lnTo>
                <a:cubicBezTo>
                  <a:pt x="10906582" y="1122961"/>
                  <a:pt x="10863151" y="1115706"/>
                  <a:pt x="10822843" y="1115706"/>
                </a:cubicBezTo>
                <a:close/>
                <a:moveTo>
                  <a:pt x="9679843" y="1115706"/>
                </a:moveTo>
                <a:cubicBezTo>
                  <a:pt x="9621800" y="1115706"/>
                  <a:pt x="9571265" y="1126286"/>
                  <a:pt x="9528236" y="1147448"/>
                </a:cubicBezTo>
                <a:cubicBezTo>
                  <a:pt x="9485208" y="1168609"/>
                  <a:pt x="9451753" y="1198941"/>
                  <a:pt x="9427870" y="1238442"/>
                </a:cubicBezTo>
                <a:cubicBezTo>
                  <a:pt x="9403988" y="1277944"/>
                  <a:pt x="9392047" y="1322081"/>
                  <a:pt x="9392047" y="1370853"/>
                </a:cubicBezTo>
                <a:cubicBezTo>
                  <a:pt x="9392047" y="1432322"/>
                  <a:pt x="9409732" y="1479885"/>
                  <a:pt x="9445102" y="1513542"/>
                </a:cubicBezTo>
                <a:cubicBezTo>
                  <a:pt x="9480472" y="1547199"/>
                  <a:pt x="9530101" y="1564027"/>
                  <a:pt x="9593988" y="1564027"/>
                </a:cubicBezTo>
                <a:cubicBezTo>
                  <a:pt x="9652838" y="1564027"/>
                  <a:pt x="9706850" y="1552035"/>
                  <a:pt x="9756025" y="1528053"/>
                </a:cubicBezTo>
                <a:lnTo>
                  <a:pt x="9805603" y="1294671"/>
                </a:lnTo>
                <a:lnTo>
                  <a:pt x="9595197" y="1294671"/>
                </a:lnTo>
                <a:lnTo>
                  <a:pt x="9574036" y="1393526"/>
                </a:lnTo>
                <a:lnTo>
                  <a:pt x="9653845" y="1393526"/>
                </a:lnTo>
                <a:lnTo>
                  <a:pt x="9640241" y="1456708"/>
                </a:lnTo>
                <a:cubicBezTo>
                  <a:pt x="9631374" y="1458925"/>
                  <a:pt x="9622304" y="1460033"/>
                  <a:pt x="9613034" y="1460033"/>
                </a:cubicBezTo>
                <a:cubicBezTo>
                  <a:pt x="9586834" y="1460033"/>
                  <a:pt x="9566579" y="1452073"/>
                  <a:pt x="9552270" y="1436151"/>
                </a:cubicBezTo>
                <a:cubicBezTo>
                  <a:pt x="9537961" y="1420230"/>
                  <a:pt x="9530806" y="1397758"/>
                  <a:pt x="9530806" y="1368737"/>
                </a:cubicBezTo>
                <a:cubicBezTo>
                  <a:pt x="9530806" y="1322786"/>
                  <a:pt x="9543755" y="1286761"/>
                  <a:pt x="9569652" y="1260662"/>
                </a:cubicBezTo>
                <a:cubicBezTo>
                  <a:pt x="9595550" y="1234563"/>
                  <a:pt x="9631474" y="1221513"/>
                  <a:pt x="9677425" y="1221513"/>
                </a:cubicBezTo>
                <a:cubicBezTo>
                  <a:pt x="9695563" y="1221513"/>
                  <a:pt x="9714256" y="1224083"/>
                  <a:pt x="9733503" y="1229222"/>
                </a:cubicBezTo>
                <a:cubicBezTo>
                  <a:pt x="9752750" y="1234361"/>
                  <a:pt x="9769830" y="1241264"/>
                  <a:pt x="9784744" y="1249930"/>
                </a:cubicBezTo>
                <a:lnTo>
                  <a:pt x="9810138" y="1137472"/>
                </a:lnTo>
                <a:cubicBezTo>
                  <a:pt x="9763582" y="1122961"/>
                  <a:pt x="9720151" y="1115706"/>
                  <a:pt x="9679843" y="1115706"/>
                </a:cubicBezTo>
                <a:close/>
                <a:moveTo>
                  <a:pt x="5345969" y="1115706"/>
                </a:moveTo>
                <a:cubicBezTo>
                  <a:pt x="5287926" y="1115706"/>
                  <a:pt x="5237390" y="1126286"/>
                  <a:pt x="5194363" y="1147448"/>
                </a:cubicBezTo>
                <a:cubicBezTo>
                  <a:pt x="5151334" y="1168609"/>
                  <a:pt x="5117878" y="1198941"/>
                  <a:pt x="5093996" y="1238442"/>
                </a:cubicBezTo>
                <a:cubicBezTo>
                  <a:pt x="5070113" y="1277944"/>
                  <a:pt x="5058172" y="1322081"/>
                  <a:pt x="5058172" y="1370853"/>
                </a:cubicBezTo>
                <a:cubicBezTo>
                  <a:pt x="5058172" y="1432322"/>
                  <a:pt x="5075857" y="1479885"/>
                  <a:pt x="5111228" y="1513542"/>
                </a:cubicBezTo>
                <a:cubicBezTo>
                  <a:pt x="5146597" y="1547199"/>
                  <a:pt x="5196227" y="1564027"/>
                  <a:pt x="5260113" y="1564027"/>
                </a:cubicBezTo>
                <a:cubicBezTo>
                  <a:pt x="5318963" y="1564027"/>
                  <a:pt x="5372975" y="1552035"/>
                  <a:pt x="5422150" y="1528053"/>
                </a:cubicBezTo>
                <a:lnTo>
                  <a:pt x="5471728" y="1294671"/>
                </a:lnTo>
                <a:lnTo>
                  <a:pt x="5261323" y="1294671"/>
                </a:lnTo>
                <a:lnTo>
                  <a:pt x="5240162" y="1393526"/>
                </a:lnTo>
                <a:lnTo>
                  <a:pt x="5319970" y="1393526"/>
                </a:lnTo>
                <a:lnTo>
                  <a:pt x="5306366" y="1456708"/>
                </a:lnTo>
                <a:cubicBezTo>
                  <a:pt x="5297499" y="1458925"/>
                  <a:pt x="5288430" y="1460033"/>
                  <a:pt x="5279159" y="1460033"/>
                </a:cubicBezTo>
                <a:cubicBezTo>
                  <a:pt x="5252959" y="1460033"/>
                  <a:pt x="5232705" y="1452073"/>
                  <a:pt x="5218395" y="1436151"/>
                </a:cubicBezTo>
                <a:cubicBezTo>
                  <a:pt x="5204086" y="1420230"/>
                  <a:pt x="5196931" y="1397758"/>
                  <a:pt x="5196931" y="1368737"/>
                </a:cubicBezTo>
                <a:cubicBezTo>
                  <a:pt x="5196931" y="1322786"/>
                  <a:pt x="5209880" y="1286761"/>
                  <a:pt x="5235778" y="1260662"/>
                </a:cubicBezTo>
                <a:cubicBezTo>
                  <a:pt x="5261676" y="1234563"/>
                  <a:pt x="5297600" y="1221513"/>
                  <a:pt x="5343550" y="1221513"/>
                </a:cubicBezTo>
                <a:cubicBezTo>
                  <a:pt x="5361689" y="1221513"/>
                  <a:pt x="5380382" y="1224083"/>
                  <a:pt x="5399629" y="1229222"/>
                </a:cubicBezTo>
                <a:cubicBezTo>
                  <a:pt x="5418876" y="1234361"/>
                  <a:pt x="5435956" y="1241264"/>
                  <a:pt x="5450869" y="1249930"/>
                </a:cubicBezTo>
                <a:lnTo>
                  <a:pt x="5476263" y="1137472"/>
                </a:lnTo>
                <a:cubicBezTo>
                  <a:pt x="5429708" y="1122961"/>
                  <a:pt x="5386277" y="1115706"/>
                  <a:pt x="5345969" y="1115706"/>
                </a:cubicBezTo>
                <a:close/>
                <a:moveTo>
                  <a:pt x="3925243" y="1115706"/>
                </a:moveTo>
                <a:cubicBezTo>
                  <a:pt x="3876269" y="1115706"/>
                  <a:pt x="3833240" y="1126488"/>
                  <a:pt x="3796157" y="1148052"/>
                </a:cubicBezTo>
                <a:cubicBezTo>
                  <a:pt x="3759074" y="1169617"/>
                  <a:pt x="3729952" y="1200754"/>
                  <a:pt x="3708790" y="1241465"/>
                </a:cubicBezTo>
                <a:cubicBezTo>
                  <a:pt x="3687629" y="1282176"/>
                  <a:pt x="3677048" y="1326514"/>
                  <a:pt x="3677048" y="1374481"/>
                </a:cubicBezTo>
                <a:cubicBezTo>
                  <a:pt x="3677048" y="1411563"/>
                  <a:pt x="3684404" y="1444515"/>
                  <a:pt x="3699117" y="1473335"/>
                </a:cubicBezTo>
                <a:cubicBezTo>
                  <a:pt x="3713828" y="1502155"/>
                  <a:pt x="3735141" y="1524475"/>
                  <a:pt x="3763055" y="1540296"/>
                </a:cubicBezTo>
                <a:cubicBezTo>
                  <a:pt x="3790967" y="1556117"/>
                  <a:pt x="3824272" y="1564027"/>
                  <a:pt x="3862967" y="1564027"/>
                </a:cubicBezTo>
                <a:cubicBezTo>
                  <a:pt x="3913956" y="1564027"/>
                  <a:pt x="3957942" y="1553346"/>
                  <a:pt x="3994924" y="1531983"/>
                </a:cubicBezTo>
                <a:cubicBezTo>
                  <a:pt x="4031906" y="1510619"/>
                  <a:pt x="4060827" y="1479482"/>
                  <a:pt x="4081686" y="1438570"/>
                </a:cubicBezTo>
                <a:cubicBezTo>
                  <a:pt x="4102545" y="1397657"/>
                  <a:pt x="4112975" y="1353420"/>
                  <a:pt x="4112975" y="1305857"/>
                </a:cubicBezTo>
                <a:cubicBezTo>
                  <a:pt x="4112975" y="1246806"/>
                  <a:pt x="4096248" y="1200352"/>
                  <a:pt x="4062792" y="1166493"/>
                </a:cubicBezTo>
                <a:cubicBezTo>
                  <a:pt x="4029337" y="1132635"/>
                  <a:pt x="3983487" y="1115706"/>
                  <a:pt x="3925243" y="1115706"/>
                </a:cubicBezTo>
                <a:close/>
                <a:moveTo>
                  <a:pt x="519064" y="1115706"/>
                </a:moveTo>
                <a:cubicBezTo>
                  <a:pt x="462029" y="1115706"/>
                  <a:pt x="412299" y="1125984"/>
                  <a:pt x="369876" y="1146541"/>
                </a:cubicBezTo>
                <a:cubicBezTo>
                  <a:pt x="327452" y="1167098"/>
                  <a:pt x="294450" y="1197782"/>
                  <a:pt x="270870" y="1238593"/>
                </a:cubicBezTo>
                <a:cubicBezTo>
                  <a:pt x="247290" y="1279405"/>
                  <a:pt x="235500" y="1325910"/>
                  <a:pt x="235500" y="1378108"/>
                </a:cubicBezTo>
                <a:cubicBezTo>
                  <a:pt x="235500" y="1436353"/>
                  <a:pt x="252782" y="1481900"/>
                  <a:pt x="287346" y="1514751"/>
                </a:cubicBezTo>
                <a:cubicBezTo>
                  <a:pt x="321910" y="1547602"/>
                  <a:pt x="371035" y="1564027"/>
                  <a:pt x="434721" y="1564027"/>
                </a:cubicBezTo>
                <a:cubicBezTo>
                  <a:pt x="472610" y="1564027"/>
                  <a:pt x="507274" y="1558384"/>
                  <a:pt x="538714" y="1547098"/>
                </a:cubicBezTo>
                <a:lnTo>
                  <a:pt x="564713" y="1427686"/>
                </a:lnTo>
                <a:cubicBezTo>
                  <a:pt x="548791" y="1435345"/>
                  <a:pt x="532366" y="1441391"/>
                  <a:pt x="515437" y="1445825"/>
                </a:cubicBezTo>
                <a:cubicBezTo>
                  <a:pt x="498507" y="1450259"/>
                  <a:pt x="483190" y="1452476"/>
                  <a:pt x="469486" y="1452476"/>
                </a:cubicBezTo>
                <a:cubicBezTo>
                  <a:pt x="438650" y="1452476"/>
                  <a:pt x="415071" y="1444868"/>
                  <a:pt x="398746" y="1429652"/>
                </a:cubicBezTo>
                <a:cubicBezTo>
                  <a:pt x="382421" y="1414435"/>
                  <a:pt x="374259" y="1393324"/>
                  <a:pt x="374259" y="1366318"/>
                </a:cubicBezTo>
                <a:cubicBezTo>
                  <a:pt x="374259" y="1340521"/>
                  <a:pt x="379650" y="1317093"/>
                  <a:pt x="390433" y="1296032"/>
                </a:cubicBezTo>
                <a:cubicBezTo>
                  <a:pt x="401215" y="1274971"/>
                  <a:pt x="416633" y="1258546"/>
                  <a:pt x="436686" y="1246756"/>
                </a:cubicBezTo>
                <a:cubicBezTo>
                  <a:pt x="456739" y="1234966"/>
                  <a:pt x="480470" y="1229071"/>
                  <a:pt x="507879" y="1229071"/>
                </a:cubicBezTo>
                <a:cubicBezTo>
                  <a:pt x="528839" y="1229071"/>
                  <a:pt x="546675" y="1231086"/>
                  <a:pt x="561387" y="1235117"/>
                </a:cubicBezTo>
                <a:cubicBezTo>
                  <a:pt x="576099" y="1239147"/>
                  <a:pt x="589602" y="1244085"/>
                  <a:pt x="601896" y="1249930"/>
                </a:cubicBezTo>
                <a:lnTo>
                  <a:pt x="628500" y="1130519"/>
                </a:lnTo>
                <a:cubicBezTo>
                  <a:pt x="614593" y="1126488"/>
                  <a:pt x="597462" y="1123011"/>
                  <a:pt x="577107" y="1120089"/>
                </a:cubicBezTo>
                <a:cubicBezTo>
                  <a:pt x="556752" y="1117167"/>
                  <a:pt x="537404" y="1115706"/>
                  <a:pt x="519064" y="1115706"/>
                </a:cubicBezTo>
                <a:close/>
                <a:moveTo>
                  <a:pt x="6502386" y="1072778"/>
                </a:moveTo>
                <a:lnTo>
                  <a:pt x="6503293" y="1092126"/>
                </a:lnTo>
                <a:cubicBezTo>
                  <a:pt x="6503293" y="1125379"/>
                  <a:pt x="6482434" y="1142006"/>
                  <a:pt x="6440716" y="1142006"/>
                </a:cubicBezTo>
                <a:cubicBezTo>
                  <a:pt x="6424593" y="1142006"/>
                  <a:pt x="6410586" y="1139487"/>
                  <a:pt x="6398695" y="1134448"/>
                </a:cubicBezTo>
                <a:cubicBezTo>
                  <a:pt x="6394463" y="1132635"/>
                  <a:pt x="6383832" y="1129057"/>
                  <a:pt x="6366802" y="1123717"/>
                </a:cubicBezTo>
                <a:cubicBezTo>
                  <a:pt x="6349772" y="1118376"/>
                  <a:pt x="6329668" y="1115706"/>
                  <a:pt x="6306491" y="1115706"/>
                </a:cubicBezTo>
                <a:cubicBezTo>
                  <a:pt x="6257518" y="1115706"/>
                  <a:pt x="6214489" y="1126488"/>
                  <a:pt x="6177406" y="1148052"/>
                </a:cubicBezTo>
                <a:cubicBezTo>
                  <a:pt x="6140324" y="1169617"/>
                  <a:pt x="6111201" y="1200754"/>
                  <a:pt x="6090040" y="1241465"/>
                </a:cubicBezTo>
                <a:cubicBezTo>
                  <a:pt x="6068878" y="1282176"/>
                  <a:pt x="6058297" y="1326514"/>
                  <a:pt x="6058297" y="1374481"/>
                </a:cubicBezTo>
                <a:cubicBezTo>
                  <a:pt x="6058297" y="1411563"/>
                  <a:pt x="6065654" y="1444515"/>
                  <a:pt x="6080366" y="1473335"/>
                </a:cubicBezTo>
                <a:cubicBezTo>
                  <a:pt x="6095078" y="1502155"/>
                  <a:pt x="6116391" y="1524475"/>
                  <a:pt x="6144304" y="1540296"/>
                </a:cubicBezTo>
                <a:cubicBezTo>
                  <a:pt x="6172217" y="1556117"/>
                  <a:pt x="6205521" y="1564027"/>
                  <a:pt x="6244216" y="1564027"/>
                </a:cubicBezTo>
                <a:cubicBezTo>
                  <a:pt x="6295205" y="1564027"/>
                  <a:pt x="6339191" y="1553346"/>
                  <a:pt x="6376173" y="1531983"/>
                </a:cubicBezTo>
                <a:cubicBezTo>
                  <a:pt x="6413156" y="1510619"/>
                  <a:pt x="6442076" y="1479482"/>
                  <a:pt x="6462935" y="1438570"/>
                </a:cubicBezTo>
                <a:cubicBezTo>
                  <a:pt x="6483795" y="1397657"/>
                  <a:pt x="6494224" y="1353420"/>
                  <a:pt x="6494224" y="1305857"/>
                </a:cubicBezTo>
                <a:cubicBezTo>
                  <a:pt x="6494224" y="1278448"/>
                  <a:pt x="6490949" y="1255321"/>
                  <a:pt x="6484399" y="1236477"/>
                </a:cubicBezTo>
                <a:cubicBezTo>
                  <a:pt x="6477850" y="1217633"/>
                  <a:pt x="6471350" y="1203072"/>
                  <a:pt x="6464900" y="1192794"/>
                </a:cubicBezTo>
                <a:lnTo>
                  <a:pt x="6475481" y="1193096"/>
                </a:lnTo>
                <a:cubicBezTo>
                  <a:pt x="6509743" y="1193096"/>
                  <a:pt x="6534834" y="1185538"/>
                  <a:pt x="6550756" y="1170423"/>
                </a:cubicBezTo>
                <a:cubicBezTo>
                  <a:pt x="6566677" y="1155308"/>
                  <a:pt x="6574638" y="1131929"/>
                  <a:pt x="6574638" y="1100288"/>
                </a:cubicBezTo>
                <a:cubicBezTo>
                  <a:pt x="6574638" y="1091017"/>
                  <a:pt x="6574134" y="1081847"/>
                  <a:pt x="6573126" y="1072778"/>
                </a:cubicBezTo>
                <a:close/>
                <a:moveTo>
                  <a:pt x="2320912" y="1072778"/>
                </a:moveTo>
                <a:lnTo>
                  <a:pt x="2321820" y="1092126"/>
                </a:lnTo>
                <a:cubicBezTo>
                  <a:pt x="2321820" y="1125379"/>
                  <a:pt x="2300960" y="1142006"/>
                  <a:pt x="2259242" y="1142006"/>
                </a:cubicBezTo>
                <a:cubicBezTo>
                  <a:pt x="2243119" y="1142006"/>
                  <a:pt x="2229112" y="1139487"/>
                  <a:pt x="2217221" y="1134448"/>
                </a:cubicBezTo>
                <a:cubicBezTo>
                  <a:pt x="2212989" y="1132635"/>
                  <a:pt x="2202357" y="1129057"/>
                  <a:pt x="2185328" y="1123717"/>
                </a:cubicBezTo>
                <a:cubicBezTo>
                  <a:pt x="2168297" y="1118376"/>
                  <a:pt x="2148194" y="1115706"/>
                  <a:pt x="2125017" y="1115706"/>
                </a:cubicBezTo>
                <a:cubicBezTo>
                  <a:pt x="2076044" y="1115706"/>
                  <a:pt x="2033015" y="1126488"/>
                  <a:pt x="1995932" y="1148052"/>
                </a:cubicBezTo>
                <a:cubicBezTo>
                  <a:pt x="1958849" y="1169617"/>
                  <a:pt x="1929727" y="1200754"/>
                  <a:pt x="1908566" y="1241465"/>
                </a:cubicBezTo>
                <a:cubicBezTo>
                  <a:pt x="1887404" y="1282176"/>
                  <a:pt x="1876823" y="1326514"/>
                  <a:pt x="1876823" y="1374481"/>
                </a:cubicBezTo>
                <a:cubicBezTo>
                  <a:pt x="1876823" y="1411563"/>
                  <a:pt x="1884179" y="1444515"/>
                  <a:pt x="1898892" y="1473335"/>
                </a:cubicBezTo>
                <a:cubicBezTo>
                  <a:pt x="1913604" y="1502155"/>
                  <a:pt x="1934917" y="1524475"/>
                  <a:pt x="1962830" y="1540296"/>
                </a:cubicBezTo>
                <a:cubicBezTo>
                  <a:pt x="1990742" y="1556117"/>
                  <a:pt x="2024047" y="1564027"/>
                  <a:pt x="2062742" y="1564027"/>
                </a:cubicBezTo>
                <a:cubicBezTo>
                  <a:pt x="2113731" y="1564027"/>
                  <a:pt x="2157717" y="1553346"/>
                  <a:pt x="2194699" y="1531983"/>
                </a:cubicBezTo>
                <a:cubicBezTo>
                  <a:pt x="2231681" y="1510619"/>
                  <a:pt x="2260602" y="1479482"/>
                  <a:pt x="2281461" y="1438570"/>
                </a:cubicBezTo>
                <a:cubicBezTo>
                  <a:pt x="2302320" y="1397657"/>
                  <a:pt x="2312750" y="1353420"/>
                  <a:pt x="2312750" y="1305857"/>
                </a:cubicBezTo>
                <a:cubicBezTo>
                  <a:pt x="2312750" y="1278448"/>
                  <a:pt x="2309475" y="1255321"/>
                  <a:pt x="2302925" y="1236477"/>
                </a:cubicBezTo>
                <a:cubicBezTo>
                  <a:pt x="2296376" y="1217633"/>
                  <a:pt x="2289876" y="1203072"/>
                  <a:pt x="2283426" y="1192794"/>
                </a:cubicBezTo>
                <a:lnTo>
                  <a:pt x="2294007" y="1193096"/>
                </a:lnTo>
                <a:cubicBezTo>
                  <a:pt x="2328268" y="1193096"/>
                  <a:pt x="2353360" y="1185538"/>
                  <a:pt x="2369282" y="1170423"/>
                </a:cubicBezTo>
                <a:cubicBezTo>
                  <a:pt x="2385203" y="1155308"/>
                  <a:pt x="2393164" y="1131929"/>
                  <a:pt x="2393164" y="1100288"/>
                </a:cubicBezTo>
                <a:cubicBezTo>
                  <a:pt x="2393164" y="1091017"/>
                  <a:pt x="2392659" y="1081847"/>
                  <a:pt x="2391652" y="1072778"/>
                </a:cubicBezTo>
                <a:close/>
                <a:moveTo>
                  <a:pt x="5993018" y="1053430"/>
                </a:moveTo>
                <a:lnTo>
                  <a:pt x="5993925" y="1072778"/>
                </a:lnTo>
                <a:cubicBezTo>
                  <a:pt x="5993925" y="1106233"/>
                  <a:pt x="5973166" y="1122961"/>
                  <a:pt x="5931649" y="1122961"/>
                </a:cubicBezTo>
                <a:lnTo>
                  <a:pt x="5833702" y="1122961"/>
                </a:lnTo>
                <a:lnTo>
                  <a:pt x="5781101" y="1368737"/>
                </a:lnTo>
                <a:cubicBezTo>
                  <a:pt x="5774853" y="1398363"/>
                  <a:pt x="5766035" y="1419726"/>
                  <a:pt x="5754648" y="1432826"/>
                </a:cubicBezTo>
                <a:cubicBezTo>
                  <a:pt x="5743262" y="1445926"/>
                  <a:pt x="5728096" y="1452476"/>
                  <a:pt x="5709151" y="1452476"/>
                </a:cubicBezTo>
                <a:cubicBezTo>
                  <a:pt x="5692827" y="1452476"/>
                  <a:pt x="5680180" y="1447639"/>
                  <a:pt x="5671212" y="1437965"/>
                </a:cubicBezTo>
                <a:cubicBezTo>
                  <a:pt x="5662244" y="1428291"/>
                  <a:pt x="5657759" y="1414788"/>
                  <a:pt x="5657759" y="1397456"/>
                </a:cubicBezTo>
                <a:cubicBezTo>
                  <a:pt x="5657759" y="1389193"/>
                  <a:pt x="5658919" y="1379519"/>
                  <a:pt x="5661236" y="1368434"/>
                </a:cubicBezTo>
                <a:cubicBezTo>
                  <a:pt x="5663553" y="1357350"/>
                  <a:pt x="5665921" y="1345761"/>
                  <a:pt x="5668340" y="1333669"/>
                </a:cubicBezTo>
                <a:lnTo>
                  <a:pt x="5713686" y="1122961"/>
                </a:lnTo>
                <a:lnTo>
                  <a:pt x="5582182" y="1122961"/>
                </a:lnTo>
                <a:lnTo>
                  <a:pt x="5537743" y="1332460"/>
                </a:lnTo>
                <a:cubicBezTo>
                  <a:pt x="5530690" y="1367729"/>
                  <a:pt x="5527163" y="1394534"/>
                  <a:pt x="5527163" y="1412874"/>
                </a:cubicBezTo>
                <a:cubicBezTo>
                  <a:pt x="5527163" y="1462049"/>
                  <a:pt x="5541572" y="1499535"/>
                  <a:pt x="5570392" y="1525332"/>
                </a:cubicBezTo>
                <a:cubicBezTo>
                  <a:pt x="5599213" y="1551129"/>
                  <a:pt x="5640528" y="1564027"/>
                  <a:pt x="5694338" y="1564027"/>
                </a:cubicBezTo>
                <a:cubicBezTo>
                  <a:pt x="5735251" y="1564027"/>
                  <a:pt x="5769865" y="1558082"/>
                  <a:pt x="5798181" y="1546191"/>
                </a:cubicBezTo>
                <a:cubicBezTo>
                  <a:pt x="5826497" y="1534300"/>
                  <a:pt x="5849674" y="1515356"/>
                  <a:pt x="5867711" y="1489357"/>
                </a:cubicBezTo>
                <a:cubicBezTo>
                  <a:pt x="5885749" y="1463359"/>
                  <a:pt x="5900210" y="1425671"/>
                  <a:pt x="5911093" y="1376294"/>
                </a:cubicBezTo>
                <a:lnTo>
                  <a:pt x="5954323" y="1172842"/>
                </a:lnTo>
                <a:lnTo>
                  <a:pt x="5968228" y="1173748"/>
                </a:lnTo>
                <a:cubicBezTo>
                  <a:pt x="6001483" y="1173748"/>
                  <a:pt x="6025969" y="1166191"/>
                  <a:pt x="6041689" y="1151075"/>
                </a:cubicBezTo>
                <a:cubicBezTo>
                  <a:pt x="6057409" y="1135960"/>
                  <a:pt x="6065269" y="1112481"/>
                  <a:pt x="6065269" y="1080638"/>
                </a:cubicBezTo>
                <a:lnTo>
                  <a:pt x="6064060" y="1053430"/>
                </a:lnTo>
                <a:close/>
                <a:moveTo>
                  <a:pt x="6212776" y="991760"/>
                </a:moveTo>
                <a:lnTo>
                  <a:pt x="6293190" y="1088800"/>
                </a:lnTo>
                <a:lnTo>
                  <a:pt x="6378743" y="1088800"/>
                </a:lnTo>
                <a:lnTo>
                  <a:pt x="6315561" y="991760"/>
                </a:lnTo>
                <a:close/>
                <a:moveTo>
                  <a:pt x="8582683" y="981179"/>
                </a:moveTo>
                <a:cubicBezTo>
                  <a:pt x="8580667" y="990651"/>
                  <a:pt x="8579659" y="1000526"/>
                  <a:pt x="8579659" y="1010805"/>
                </a:cubicBezTo>
                <a:cubicBezTo>
                  <a:pt x="8579659" y="1034183"/>
                  <a:pt x="8588880" y="1052624"/>
                  <a:pt x="8607321" y="1066127"/>
                </a:cubicBezTo>
                <a:cubicBezTo>
                  <a:pt x="8625761" y="1079630"/>
                  <a:pt x="8651105" y="1086382"/>
                  <a:pt x="8683351" y="1086382"/>
                </a:cubicBezTo>
                <a:cubicBezTo>
                  <a:pt x="8720434" y="1086382"/>
                  <a:pt x="8751068" y="1077262"/>
                  <a:pt x="8775253" y="1059023"/>
                </a:cubicBezTo>
                <a:cubicBezTo>
                  <a:pt x="8799437" y="1040784"/>
                  <a:pt x="8815661" y="1014836"/>
                  <a:pt x="8823924" y="981179"/>
                </a:cubicBezTo>
                <a:lnTo>
                  <a:pt x="8761044" y="981179"/>
                </a:lnTo>
                <a:cubicBezTo>
                  <a:pt x="8755603" y="994279"/>
                  <a:pt x="8746836" y="1004507"/>
                  <a:pt x="8734744" y="1011863"/>
                </a:cubicBezTo>
                <a:cubicBezTo>
                  <a:pt x="8722651" y="1019219"/>
                  <a:pt x="8708745" y="1022897"/>
                  <a:pt x="8693025" y="1022897"/>
                </a:cubicBezTo>
                <a:cubicBezTo>
                  <a:pt x="8659771" y="1022897"/>
                  <a:pt x="8643144" y="1014634"/>
                  <a:pt x="8643144" y="998108"/>
                </a:cubicBezTo>
                <a:cubicBezTo>
                  <a:pt x="8643144" y="992666"/>
                  <a:pt x="8643950" y="987023"/>
                  <a:pt x="8645562" y="981179"/>
                </a:cubicBezTo>
                <a:close/>
                <a:moveTo>
                  <a:pt x="7770598" y="976040"/>
                </a:moveTo>
                <a:cubicBezTo>
                  <a:pt x="7766567" y="996193"/>
                  <a:pt x="7756490" y="1006270"/>
                  <a:pt x="7740367" y="1006270"/>
                </a:cubicBezTo>
                <a:cubicBezTo>
                  <a:pt x="7733112" y="1006270"/>
                  <a:pt x="7726813" y="1004910"/>
                  <a:pt x="7721473" y="1002189"/>
                </a:cubicBezTo>
                <a:cubicBezTo>
                  <a:pt x="7716132" y="999468"/>
                  <a:pt x="7710489" y="996496"/>
                  <a:pt x="7704544" y="993271"/>
                </a:cubicBezTo>
                <a:cubicBezTo>
                  <a:pt x="7698598" y="990046"/>
                  <a:pt x="7691897" y="987074"/>
                  <a:pt x="7684440" y="984353"/>
                </a:cubicBezTo>
                <a:cubicBezTo>
                  <a:pt x="7676983" y="981632"/>
                  <a:pt x="7667511" y="980272"/>
                  <a:pt x="7656024" y="980272"/>
                </a:cubicBezTo>
                <a:cubicBezTo>
                  <a:pt x="7633451" y="980272"/>
                  <a:pt x="7614658" y="989039"/>
                  <a:pt x="7599643" y="1006573"/>
                </a:cubicBezTo>
                <a:cubicBezTo>
                  <a:pt x="7584629" y="1024106"/>
                  <a:pt x="7574199" y="1049601"/>
                  <a:pt x="7568355" y="1083056"/>
                </a:cubicBezTo>
                <a:lnTo>
                  <a:pt x="7627002" y="1083056"/>
                </a:lnTo>
                <a:cubicBezTo>
                  <a:pt x="7630025" y="1071972"/>
                  <a:pt x="7634106" y="1064162"/>
                  <a:pt x="7639246" y="1059628"/>
                </a:cubicBezTo>
                <a:cubicBezTo>
                  <a:pt x="7644385" y="1055093"/>
                  <a:pt x="7651086" y="1052826"/>
                  <a:pt x="7659349" y="1052826"/>
                </a:cubicBezTo>
                <a:cubicBezTo>
                  <a:pt x="7665798" y="1052826"/>
                  <a:pt x="7671693" y="1054186"/>
                  <a:pt x="7677034" y="1056907"/>
                </a:cubicBezTo>
                <a:cubicBezTo>
                  <a:pt x="7682374" y="1059628"/>
                  <a:pt x="7688018" y="1062600"/>
                  <a:pt x="7693963" y="1065825"/>
                </a:cubicBezTo>
                <a:cubicBezTo>
                  <a:pt x="7699908" y="1069049"/>
                  <a:pt x="7706609" y="1072022"/>
                  <a:pt x="7714067" y="1074743"/>
                </a:cubicBezTo>
                <a:cubicBezTo>
                  <a:pt x="7721523" y="1077464"/>
                  <a:pt x="7730693" y="1078824"/>
                  <a:pt x="7741577" y="1078824"/>
                </a:cubicBezTo>
                <a:cubicBezTo>
                  <a:pt x="7787930" y="1078824"/>
                  <a:pt x="7817456" y="1044563"/>
                  <a:pt x="7830152" y="976040"/>
                </a:cubicBezTo>
                <a:close/>
                <a:moveTo>
                  <a:pt x="915333" y="960017"/>
                </a:moveTo>
                <a:cubicBezTo>
                  <a:pt x="913116" y="960017"/>
                  <a:pt x="906213" y="960672"/>
                  <a:pt x="894625" y="961982"/>
                </a:cubicBezTo>
                <a:cubicBezTo>
                  <a:pt x="883037" y="963292"/>
                  <a:pt x="874925" y="964350"/>
                  <a:pt x="870289" y="965157"/>
                </a:cubicBezTo>
                <a:lnTo>
                  <a:pt x="860313" y="1011107"/>
                </a:lnTo>
                <a:cubicBezTo>
                  <a:pt x="875428" y="1006875"/>
                  <a:pt x="887622" y="1004759"/>
                  <a:pt x="896892" y="1004759"/>
                </a:cubicBezTo>
                <a:cubicBezTo>
                  <a:pt x="903342" y="1004759"/>
                  <a:pt x="908733" y="1006069"/>
                  <a:pt x="913066" y="1008689"/>
                </a:cubicBezTo>
                <a:cubicBezTo>
                  <a:pt x="917399" y="1011309"/>
                  <a:pt x="919565" y="1014735"/>
                  <a:pt x="919565" y="1018967"/>
                </a:cubicBezTo>
                <a:cubicBezTo>
                  <a:pt x="919565" y="1027029"/>
                  <a:pt x="915484" y="1033024"/>
                  <a:pt x="907322" y="1036954"/>
                </a:cubicBezTo>
                <a:cubicBezTo>
                  <a:pt x="899160" y="1040885"/>
                  <a:pt x="886412" y="1043353"/>
                  <a:pt x="869080" y="1044361"/>
                </a:cubicBezTo>
                <a:lnTo>
                  <a:pt x="858802" y="1093939"/>
                </a:lnTo>
                <a:lnTo>
                  <a:pt x="919263" y="1093939"/>
                </a:lnTo>
                <a:lnTo>
                  <a:pt x="922891" y="1075801"/>
                </a:lnTo>
                <a:cubicBezTo>
                  <a:pt x="951308" y="1069755"/>
                  <a:pt x="970202" y="1062147"/>
                  <a:pt x="979573" y="1052977"/>
                </a:cubicBezTo>
                <a:cubicBezTo>
                  <a:pt x="988945" y="1043807"/>
                  <a:pt x="993631" y="1029951"/>
                  <a:pt x="993631" y="1011409"/>
                </a:cubicBezTo>
                <a:cubicBezTo>
                  <a:pt x="993631" y="977148"/>
                  <a:pt x="967531" y="960017"/>
                  <a:pt x="915333" y="960017"/>
                </a:cubicBezTo>
                <a:close/>
                <a:moveTo>
                  <a:pt x="8723860" y="905300"/>
                </a:moveTo>
                <a:lnTo>
                  <a:pt x="8663701" y="980272"/>
                </a:lnTo>
                <a:lnTo>
                  <a:pt x="8722046" y="980272"/>
                </a:lnTo>
                <a:lnTo>
                  <a:pt x="8827854" y="905300"/>
                </a:lnTo>
                <a:close/>
                <a:moveTo>
                  <a:pt x="0" y="0"/>
                </a:moveTo>
                <a:lnTo>
                  <a:pt x="12192000" y="0"/>
                </a:lnTo>
                <a:lnTo>
                  <a:pt x="12192000" y="6858000"/>
                </a:lnTo>
                <a:lnTo>
                  <a:pt x="0" y="6858000"/>
                </a:lnTo>
                <a:close/>
              </a:path>
            </a:pathLst>
          </a:custGeom>
          <a:blipFill dpi="0" rotWithShape="1">
            <a:blip r:embed="rId5">
              <a:extLst>
                <a:ext uri="{28A0092B-C50C-407E-A947-70E740481C1C}">
                  <a14:useLocalDpi xmlns:a14="http://schemas.microsoft.com/office/drawing/2010/main"/>
                </a:ext>
              </a:extLst>
            </a:blip>
            <a:srcRect/>
            <a:stretch>
              <a:fillRect/>
            </a:stretch>
          </a:blip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4900" b="1" i="1" dirty="0">
              <a:latin typeface="Segoe UI Black" panose="020B0A02040204020203" pitchFamily="34" charset="0"/>
              <a:ea typeface="Segoe UI Black" panose="020B0A02040204020203" pitchFamily="34" charset="0"/>
            </a:endParaRPr>
          </a:p>
        </p:txBody>
      </p:sp>
    </p:spTree>
    <p:extLst>
      <p:ext uri="{BB962C8B-B14F-4D97-AF65-F5344CB8AC3E}">
        <p14:creationId xmlns:p14="http://schemas.microsoft.com/office/powerpoint/2010/main" val="3669890092"/>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0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Background pattern&#10;&#10;Description automatically generated">
            <a:extLst>
              <a:ext uri="{FF2B5EF4-FFF2-40B4-BE49-F238E27FC236}">
                <a16:creationId xmlns:a16="http://schemas.microsoft.com/office/drawing/2014/main" id="{ECA18316-6804-4E2B-AD47-E9C3B638D2A0}"/>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4" name="Title 1">
            <a:extLst>
              <a:ext uri="{FF2B5EF4-FFF2-40B4-BE49-F238E27FC236}">
                <a16:creationId xmlns:a16="http://schemas.microsoft.com/office/drawing/2014/main" id="{8BFC02DC-153D-45E4-99C4-2C4CC46D037E}"/>
              </a:ext>
            </a:extLst>
          </p:cNvPr>
          <p:cNvSpPr txBox="1">
            <a:spLocks/>
          </p:cNvSpPr>
          <p:nvPr/>
        </p:nvSpPr>
        <p:spPr bwMode="auto">
          <a:xfrm>
            <a:off x="3439949" y="2411896"/>
            <a:ext cx="5743808" cy="2663687"/>
          </a:xfrm>
          <a:prstGeom prst="rect">
            <a:avLst/>
          </a:prstGeom>
          <a:scene3d>
            <a:camera prst="orthographicFront"/>
            <a:lightRig rig="threePt" dir="t"/>
          </a:scene3d>
        </p:spPr>
        <p:txBody>
          <a:bodyPr vert="horz" lIns="91440" tIns="45720" rIns="91440" bIns="45720" rtlCol="0" anchor="ctr">
            <a:noAutofit/>
          </a:bodyPr>
          <a:lstStyle>
            <a:lvl1pPr algn="l" defTabSz="914400" rtl="0" eaLnBrk="1" latinLnBrk="0" hangingPunct="1">
              <a:lnSpc>
                <a:spcPct val="90000"/>
              </a:lnSpc>
              <a:spcBef>
                <a:spcPct val="0"/>
              </a:spcBef>
              <a:buNone/>
              <a:defRPr sz="3400" kern="1200">
                <a:solidFill>
                  <a:schemeClr val="tx1"/>
                </a:solidFill>
                <a:latin typeface="+mj-lt"/>
                <a:ea typeface="+mj-ea"/>
                <a:cs typeface="+mj-cs"/>
              </a:defRPr>
            </a:lvl1pPr>
          </a:lstStyle>
          <a:p>
            <a:r>
              <a:rPr lang="vi-VN"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1.</a:t>
            </a:r>
            <a:r>
              <a:rPr lang="en-US"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 </a:t>
            </a:r>
            <a:r>
              <a:rPr lang="vi-VN"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Nguyễn Văn Giàu</a:t>
            </a:r>
            <a:r>
              <a:rPr lang="en-US"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  -  45.01.104.061</a:t>
            </a:r>
            <a:br>
              <a:rPr lang="vi-VN"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br>
            <a:br>
              <a:rPr lang="en-US"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br>
            <a:r>
              <a:rPr lang="vi-VN"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2.</a:t>
            </a:r>
            <a:r>
              <a:rPr lang="en-US"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 </a:t>
            </a:r>
            <a:r>
              <a:rPr lang="vi-VN"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Huỳnh Bảo Lộc</a:t>
            </a:r>
            <a:r>
              <a:rPr lang="en-US"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  - 45.01.104.134</a:t>
            </a:r>
            <a:br>
              <a:rPr lang="vi-VN"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br>
            <a:br>
              <a:rPr lang="en-US"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br>
            <a:r>
              <a:rPr lang="vi-VN"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3.</a:t>
            </a:r>
            <a:r>
              <a:rPr lang="en-US"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 </a:t>
            </a:r>
            <a:r>
              <a:rPr lang="en-US" sz="2200" b="1" i="1" dirty="0" err="1">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Đỗ</a:t>
            </a:r>
            <a:r>
              <a:rPr lang="en-US"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 </a:t>
            </a:r>
            <a:r>
              <a:rPr lang="en-US" sz="2200" b="1" i="1" dirty="0" err="1">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Tín</a:t>
            </a:r>
            <a:r>
              <a:rPr lang="en-US"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  – 45.01.104.239</a:t>
            </a:r>
            <a:br>
              <a:rPr lang="en-US"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br>
            <a:br>
              <a:rPr lang="en-US"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br>
            <a:r>
              <a:rPr lang="en-US"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4. </a:t>
            </a:r>
            <a:r>
              <a:rPr lang="en-US" sz="2200" b="1" i="1" dirty="0" err="1">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Thế</a:t>
            </a:r>
            <a:r>
              <a:rPr lang="en-US"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 </a:t>
            </a:r>
            <a:r>
              <a:rPr lang="en-US" sz="2200" b="1" i="1" dirty="0" err="1">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Phương</a:t>
            </a:r>
            <a:r>
              <a:rPr lang="en-US"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  -  45.01.104.184</a:t>
            </a:r>
            <a:br>
              <a:rPr lang="en-US"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br>
            <a:br>
              <a:rPr lang="en-US"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br>
            <a:r>
              <a:rPr lang="en-US"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5. </a:t>
            </a:r>
            <a:r>
              <a:rPr lang="en-US" sz="2200" b="1" i="1" dirty="0" err="1">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Nguyễn</a:t>
            </a:r>
            <a:r>
              <a:rPr lang="en-US"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 Minh </a:t>
            </a:r>
            <a:r>
              <a:rPr lang="en-US" sz="2200" b="1" i="1" dirty="0" err="1">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Văn</a:t>
            </a:r>
            <a:r>
              <a:rPr lang="en-US" sz="2200" b="1" i="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  - 45.01.104.273</a:t>
            </a:r>
          </a:p>
        </p:txBody>
      </p:sp>
      <p:sp>
        <p:nvSpPr>
          <p:cNvPr id="5" name="Subtitle 2">
            <a:extLst>
              <a:ext uri="{FF2B5EF4-FFF2-40B4-BE49-F238E27FC236}">
                <a16:creationId xmlns:a16="http://schemas.microsoft.com/office/drawing/2014/main" id="{F9DE518E-3644-443E-9CC3-647B92E733DB}"/>
              </a:ext>
            </a:extLst>
          </p:cNvPr>
          <p:cNvSpPr txBox="1">
            <a:spLocks/>
          </p:cNvSpPr>
          <p:nvPr/>
        </p:nvSpPr>
        <p:spPr>
          <a:xfrm>
            <a:off x="3895977" y="1285636"/>
            <a:ext cx="4201101" cy="980486"/>
          </a:xfrm>
          <a:prstGeom prst="rect">
            <a:avLst/>
          </a:prstGeom>
        </p:spPr>
        <p:txBody>
          <a:bodyPr vert="horz" lIns="91440" tIns="45720" rIns="91440" bIns="45720" rtlCol="0">
            <a:noAutofit/>
          </a:bodyPr>
          <a:lstStyle>
            <a:lvl1pPr marL="274320" indent="-274320" algn="l" defTabSz="914400" rtl="0" eaLnBrk="1" latinLnBrk="0" hangingPunct="1">
              <a:spcBef>
                <a:spcPts val="2200"/>
              </a:spcBef>
              <a:buClr>
                <a:schemeClr val="tx1">
                  <a:lumMod val="65000"/>
                </a:schemeClr>
              </a:buClr>
              <a:buFont typeface="Arial" pitchFamily="34" charset="0"/>
              <a:buChar char="•"/>
              <a:defRPr sz="2200" kern="1200">
                <a:solidFill>
                  <a:schemeClr val="tx1"/>
                </a:solidFill>
                <a:latin typeface="+mn-lt"/>
                <a:ea typeface="+mn-ea"/>
                <a:cs typeface="+mn-cs"/>
              </a:defRPr>
            </a:lvl1pPr>
            <a:lvl2pPr marL="594360" indent="-274320" algn="l" defTabSz="914400" rtl="0" eaLnBrk="1" latinLnBrk="0" hangingPunct="1">
              <a:spcBef>
                <a:spcPts val="1600"/>
              </a:spcBef>
              <a:buClr>
                <a:schemeClr val="tx1">
                  <a:lumMod val="65000"/>
                </a:schemeClr>
              </a:buClr>
              <a:buFont typeface="Arial" pitchFamily="34" charset="0"/>
              <a:buChar char="•"/>
              <a:defRPr sz="2000" kern="1200">
                <a:solidFill>
                  <a:schemeClr val="tx1"/>
                </a:solidFill>
                <a:latin typeface="+mn-lt"/>
                <a:ea typeface="+mn-ea"/>
                <a:cs typeface="+mn-cs"/>
              </a:defRPr>
            </a:lvl2pPr>
            <a:lvl3pPr marL="868680" indent="-228600" algn="l" defTabSz="914400" rtl="0" eaLnBrk="1" latinLnBrk="0" hangingPunct="1">
              <a:spcBef>
                <a:spcPts val="1200"/>
              </a:spcBef>
              <a:buClr>
                <a:schemeClr val="tx1">
                  <a:lumMod val="65000"/>
                </a:schemeClr>
              </a:buClr>
              <a:buFont typeface="Arial" pitchFamily="34" charset="0"/>
              <a:buChar char="•"/>
              <a:defRPr sz="1800" kern="1200">
                <a:solidFill>
                  <a:schemeClr val="tx1"/>
                </a:solidFill>
                <a:latin typeface="+mn-lt"/>
                <a:ea typeface="+mn-ea"/>
                <a:cs typeface="+mn-cs"/>
              </a:defRPr>
            </a:lvl3pPr>
            <a:lvl4pPr marL="1188720" indent="-228600" algn="l" defTabSz="914400" rtl="0" eaLnBrk="1" latinLnBrk="0" hangingPunct="1">
              <a:spcBef>
                <a:spcPts val="1000"/>
              </a:spcBef>
              <a:buClr>
                <a:schemeClr val="tx1">
                  <a:lumMod val="65000"/>
                </a:schemeClr>
              </a:buClr>
              <a:buFont typeface="Arial" pitchFamily="34" charset="0"/>
              <a:buChar char="•"/>
              <a:defRPr sz="1600" kern="1200">
                <a:solidFill>
                  <a:schemeClr val="tx1"/>
                </a:solidFill>
                <a:latin typeface="+mn-lt"/>
                <a:ea typeface="+mn-ea"/>
                <a:cs typeface="+mn-cs"/>
              </a:defRPr>
            </a:lvl4pPr>
            <a:lvl5pPr marL="1417320" indent="-228600" algn="l" defTabSz="914400" rtl="0" eaLnBrk="1" latinLnBrk="0" hangingPunct="1">
              <a:spcBef>
                <a:spcPts val="800"/>
              </a:spcBef>
              <a:buClr>
                <a:schemeClr val="tx1">
                  <a:lumMod val="65000"/>
                </a:schemeClr>
              </a:buClr>
              <a:buFont typeface="Arial" pitchFamily="34" charset="0"/>
              <a:buChar char="•"/>
              <a:defRPr sz="1600" kern="1200">
                <a:solidFill>
                  <a:schemeClr val="tx1"/>
                </a:solidFill>
                <a:latin typeface="+mn-lt"/>
                <a:ea typeface="+mn-ea"/>
                <a:cs typeface="+mn-cs"/>
              </a:defRPr>
            </a:lvl5pPr>
            <a:lvl6pPr marL="16459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6pPr>
            <a:lvl7pPr marL="18745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7pPr>
            <a:lvl8pPr marL="21031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8pPr>
            <a:lvl9pPr marL="23317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9pPr>
          </a:lstStyle>
          <a:p>
            <a:pPr marL="0" indent="0">
              <a:buFont typeface="Arial" pitchFamily="34" charset="0"/>
              <a:buNone/>
            </a:pPr>
            <a:r>
              <a:rPr lang="en-US" sz="3600" b="1" dirty="0">
                <a:solidFill>
                  <a:schemeClr val="bg1"/>
                </a:solidFill>
                <a:latin typeface="Arial" panose="020B0604020202020204" pitchFamily="34" charset="0"/>
                <a:cs typeface="Arial" panose="020B0604020202020204" pitchFamily="34" charset="0"/>
              </a:rPr>
              <a:t> </a:t>
            </a:r>
            <a:r>
              <a:rPr lang="en-US" sz="3600" b="1"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cs typeface="Arial" panose="020B0604020202020204" pitchFamily="34" charset="0"/>
              </a:rPr>
              <a:t>Thành</a:t>
            </a:r>
            <a:r>
              <a:rPr lang="en-US" sz="3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cs typeface="Arial" panose="020B0604020202020204" pitchFamily="34" charset="0"/>
              </a:rPr>
              <a:t> </a:t>
            </a:r>
            <a:r>
              <a:rPr lang="en-US" sz="3600" b="1"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cs typeface="Arial" panose="020B0604020202020204" pitchFamily="34" charset="0"/>
              </a:rPr>
              <a:t>viên</a:t>
            </a:r>
            <a:r>
              <a:rPr lang="en-US" sz="3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cs typeface="Arial" panose="020B0604020202020204" pitchFamily="34" charset="0"/>
              </a:rPr>
              <a:t> </a:t>
            </a:r>
            <a:r>
              <a:rPr lang="en-US" sz="3600" b="1"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cs typeface="Arial" panose="020B0604020202020204" pitchFamily="34" charset="0"/>
              </a:rPr>
              <a:t>nhóm</a:t>
            </a:r>
            <a:endParaRPr lang="en-US" sz="3600" b="1" dirty="0">
              <a:solidFill>
                <a:schemeClr val="bg1"/>
              </a:solidFill>
              <a:latin typeface="Arial" panose="020B0604020202020204" pitchFamily="34" charset="0"/>
              <a:cs typeface="Arial" panose="020B0604020202020204" pitchFamily="34" charset="0"/>
            </a:endParaRPr>
          </a:p>
        </p:txBody>
      </p:sp>
      <p:sp>
        <p:nvSpPr>
          <p:cNvPr id="13" name="6-Point Star 12">
            <a:extLst>
              <a:ext uri="{FF2B5EF4-FFF2-40B4-BE49-F238E27FC236}">
                <a16:creationId xmlns:a16="http://schemas.microsoft.com/office/drawing/2014/main" id="{7887BA26-F8EF-408E-8CDB-E52C5B1CEF6C}"/>
              </a:ext>
            </a:extLst>
          </p:cNvPr>
          <p:cNvSpPr/>
          <p:nvPr/>
        </p:nvSpPr>
        <p:spPr>
          <a:xfrm>
            <a:off x="3439948" y="1412827"/>
            <a:ext cx="429363" cy="599098"/>
          </a:xfrm>
          <a:prstGeom prst="star6">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dirty="0">
              <a:solidFill>
                <a:schemeClr val="bg1"/>
              </a:solidFill>
              <a:highlight>
                <a:srgbClr val="000000"/>
              </a:highlight>
            </a:endParaRPr>
          </a:p>
        </p:txBody>
      </p:sp>
      <p:sp>
        <p:nvSpPr>
          <p:cNvPr id="14" name="6-Point Star 13">
            <a:extLst>
              <a:ext uri="{FF2B5EF4-FFF2-40B4-BE49-F238E27FC236}">
                <a16:creationId xmlns:a16="http://schemas.microsoft.com/office/drawing/2014/main" id="{B96B9625-4FBD-4BA3-85B5-73F8AC2A7DFB}"/>
              </a:ext>
            </a:extLst>
          </p:cNvPr>
          <p:cNvSpPr/>
          <p:nvPr/>
        </p:nvSpPr>
        <p:spPr>
          <a:xfrm>
            <a:off x="8123744" y="1412827"/>
            <a:ext cx="441135" cy="524934"/>
          </a:xfrm>
          <a:prstGeom prst="star6">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2301054955"/>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38" presetClass="entr" presetSubtype="0" accel="50000" fill="hold" grpId="0" nodeType="clickEffect">
                                  <p:stCondLst>
                                    <p:cond delay="0"/>
                                  </p:stCondLst>
                                  <p:iterate type="lt">
                                    <p:tmPct val="49925"/>
                                  </p:iterate>
                                  <p:childTnLst>
                                    <p:set>
                                      <p:cBhvr>
                                        <p:cTn id="17" dur="1" fill="hold">
                                          <p:stCondLst>
                                            <p:cond delay="0"/>
                                          </p:stCondLst>
                                        </p:cTn>
                                        <p:tgtEl>
                                          <p:spTgt spid="4"/>
                                        </p:tgtEl>
                                        <p:attrNameLst>
                                          <p:attrName>style.visibility</p:attrName>
                                        </p:attrNameLst>
                                      </p:cBhvr>
                                      <p:to>
                                        <p:strVal val="visible"/>
                                      </p:to>
                                    </p:set>
                                    <p:set>
                                      <p:cBhvr>
                                        <p:cTn id="18" dur="14" fill="hold">
                                          <p:stCondLst>
                                            <p:cond delay="0"/>
                                          </p:stCondLst>
                                        </p:cTn>
                                        <p:tgtEl>
                                          <p:spTgt spid="4"/>
                                        </p:tgtEl>
                                        <p:attrNameLst>
                                          <p:attrName>style.rotation</p:attrName>
                                        </p:attrNameLst>
                                      </p:cBhvr>
                                      <p:to>
                                        <p:strVal val="-45.0"/>
                                      </p:to>
                                    </p:set>
                                    <p:anim calcmode="lin" valueType="num">
                                      <p:cBhvr>
                                        <p:cTn id="19" dur="14" fill="hold">
                                          <p:stCondLst>
                                            <p:cond delay="14"/>
                                          </p:stCondLst>
                                        </p:cTn>
                                        <p:tgtEl>
                                          <p:spTgt spid="4"/>
                                        </p:tgtEl>
                                        <p:attrNameLst>
                                          <p:attrName>style.rotation</p:attrName>
                                        </p:attrNameLst>
                                      </p:cBhvr>
                                      <p:tavLst>
                                        <p:tav tm="0">
                                          <p:val>
                                            <p:fltVal val="-45"/>
                                          </p:val>
                                        </p:tav>
                                        <p:tav tm="69900">
                                          <p:val>
                                            <p:fltVal val="45"/>
                                          </p:val>
                                        </p:tav>
                                        <p:tav tm="100000">
                                          <p:val>
                                            <p:fltVal val="0"/>
                                          </p:val>
                                        </p:tav>
                                      </p:tavLst>
                                    </p:anim>
                                    <p:anim calcmode="lin" valueType="num">
                                      <p:cBhvr>
                                        <p:cTn id="20" dur="14" fill="hold">
                                          <p:stCondLst>
                                            <p:cond delay="0"/>
                                          </p:stCondLst>
                                        </p:cTn>
                                        <p:tgtEl>
                                          <p:spTgt spid="4"/>
                                        </p:tgtEl>
                                        <p:attrNameLst>
                                          <p:attrName>ppt_y</p:attrName>
                                        </p:attrNameLst>
                                      </p:cBhvr>
                                      <p:tavLst>
                                        <p:tav tm="0">
                                          <p:val>
                                            <p:strVal val="#ppt_y-1"/>
                                          </p:val>
                                        </p:tav>
                                        <p:tav tm="100000">
                                          <p:val>
                                            <p:strVal val="#ppt_y-(0.354*#ppt_w-0.172*#ppt_h)"/>
                                          </p:val>
                                        </p:tav>
                                      </p:tavLst>
                                    </p:anim>
                                    <p:anim calcmode="lin" valueType="num">
                                      <p:cBhvr>
                                        <p:cTn id="21" dur="1" decel="50000" autoRev="1" fill="hold">
                                          <p:stCondLst>
                                            <p:cond delay="14"/>
                                          </p:stCondLst>
                                        </p:cTn>
                                        <p:tgtEl>
                                          <p:spTgt spid="4"/>
                                        </p:tgtEl>
                                        <p:attrNameLst>
                                          <p:attrName>ppt_y</p:attrName>
                                        </p:attrNameLst>
                                      </p:cBhvr>
                                      <p:tavLst>
                                        <p:tav tm="0">
                                          <p:val>
                                            <p:strVal val="#ppt_y-(0.354*#ppt_w-0.172*#ppt_h)"/>
                                          </p:val>
                                        </p:tav>
                                        <p:tav tm="100000">
                                          <p:val>
                                            <p:strVal val="#ppt_y-(0.354*#ppt_w-0.172*#ppt_h)-#ppt_h/2"/>
                                          </p:val>
                                        </p:tav>
                                      </p:tavLst>
                                    </p:anim>
                                    <p:anim calcmode="lin" valueType="num">
                                      <p:cBhvr>
                                        <p:cTn id="22" dur="1" fill="hold">
                                          <p:stCondLst>
                                            <p:cond delay="29"/>
                                          </p:stCondLst>
                                        </p:cTn>
                                        <p:tgtEl>
                                          <p:spTgt spid="4"/>
                                        </p:tgtEl>
                                        <p:attrNameLst>
                                          <p:attrName>ppt_y</p:attrName>
                                        </p:attrNameLst>
                                      </p:cBhvr>
                                      <p:tavLst>
                                        <p:tav tm="0">
                                          <p:val>
                                            <p:strVal val="#ppt_y-(0.354*#ppt_w-0.172*#ppt_h)"/>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bldP spid="13" grpId="0" animBg="1"/>
      <p:bldP spid="1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23719F74-5812-442C-861A-DFD351377C59}"/>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9" name="Freeform 8"/>
          <p:cNvSpPr/>
          <p:nvPr/>
        </p:nvSpPr>
        <p:spPr>
          <a:xfrm>
            <a:off x="1150724" y="-15240"/>
            <a:ext cx="6739890" cy="6919595"/>
          </a:xfrm>
          <a:custGeom>
            <a:avLst/>
            <a:gdLst/>
            <a:ahLst/>
            <a:cxnLst>
              <a:cxn ang="3">
                <a:pos x="hc" y="t"/>
              </a:cxn>
              <a:cxn ang="cd2">
                <a:pos x="l" y="vc"/>
              </a:cxn>
              <a:cxn ang="cd4">
                <a:pos x="hc" y="b"/>
              </a:cxn>
              <a:cxn ang="0">
                <a:pos x="r" y="vc"/>
              </a:cxn>
            </a:cxnLst>
            <a:rect l="l" t="t" r="r" b="b"/>
            <a:pathLst>
              <a:path w="9647" h="10897">
                <a:moveTo>
                  <a:pt x="0" y="0"/>
                </a:moveTo>
                <a:lnTo>
                  <a:pt x="9647" y="0"/>
                </a:lnTo>
                <a:lnTo>
                  <a:pt x="9647" y="10897"/>
                </a:lnTo>
                <a:lnTo>
                  <a:pt x="380" y="10897"/>
                </a:lnTo>
                <a:lnTo>
                  <a:pt x="3023" y="5814"/>
                </a:lnTo>
                <a:lnTo>
                  <a:pt x="0" y="0"/>
                </a:lnTo>
                <a:close/>
              </a:path>
            </a:pathLst>
          </a:custGeom>
          <a:solidFill>
            <a:srgbClr val="C64A4C">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9"/>
          <p:cNvSpPr/>
          <p:nvPr/>
        </p:nvSpPr>
        <p:spPr>
          <a:xfrm>
            <a:off x="2796857" y="-635"/>
            <a:ext cx="6386195" cy="6919595"/>
          </a:xfrm>
          <a:custGeom>
            <a:avLst/>
            <a:gdLst/>
            <a:ahLst/>
            <a:cxnLst>
              <a:cxn ang="3">
                <a:pos x="hc" y="t"/>
              </a:cxn>
              <a:cxn ang="cd2">
                <a:pos x="l" y="vc"/>
              </a:cxn>
              <a:cxn ang="cd4">
                <a:pos x="hc" y="b"/>
              </a:cxn>
              <a:cxn ang="0">
                <a:pos x="r" y="vc"/>
              </a:cxn>
            </a:cxnLst>
            <a:rect l="l" t="t" r="r" b="b"/>
            <a:pathLst>
              <a:path w="9647" h="10897">
                <a:moveTo>
                  <a:pt x="0" y="0"/>
                </a:moveTo>
                <a:lnTo>
                  <a:pt x="9647" y="0"/>
                </a:lnTo>
                <a:lnTo>
                  <a:pt x="9647" y="10897"/>
                </a:lnTo>
                <a:lnTo>
                  <a:pt x="380" y="10897"/>
                </a:lnTo>
                <a:lnTo>
                  <a:pt x="3023" y="5814"/>
                </a:lnTo>
                <a:lnTo>
                  <a:pt x="0" y="0"/>
                </a:lnTo>
                <a:close/>
              </a:path>
            </a:pathLst>
          </a:custGeom>
          <a:gradFill>
            <a:gsLst>
              <a:gs pos="0">
                <a:srgbClr val="561850">
                  <a:alpha val="29000"/>
                </a:srgbClr>
              </a:gs>
              <a:gs pos="52000">
                <a:srgbClr val="000001">
                  <a:alpha val="49000"/>
                </a:srgbClr>
              </a:gs>
              <a:gs pos="100000">
                <a:srgbClr val="9B3133">
                  <a:alpha val="19000"/>
                </a:srgbClr>
              </a:gs>
            </a:gsLst>
            <a:lin ang="5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Freeform 1"/>
          <p:cNvSpPr/>
          <p:nvPr/>
        </p:nvSpPr>
        <p:spPr>
          <a:xfrm>
            <a:off x="4552315" y="-29845"/>
            <a:ext cx="7672070" cy="6934200"/>
          </a:xfrm>
          <a:custGeom>
            <a:avLst/>
            <a:gdLst/>
            <a:ahLst/>
            <a:cxnLst>
              <a:cxn ang="3">
                <a:pos x="hc" y="t"/>
              </a:cxn>
              <a:cxn ang="cd2">
                <a:pos x="l" y="vc"/>
              </a:cxn>
              <a:cxn ang="cd4">
                <a:pos x="hc" y="b"/>
              </a:cxn>
              <a:cxn ang="0">
                <a:pos x="r" y="vc"/>
              </a:cxn>
            </a:cxnLst>
            <a:rect l="l" t="t" r="r" b="b"/>
            <a:pathLst>
              <a:path w="11828" h="10920">
                <a:moveTo>
                  <a:pt x="7465" y="0"/>
                </a:moveTo>
                <a:lnTo>
                  <a:pt x="11828" y="0"/>
                </a:lnTo>
                <a:lnTo>
                  <a:pt x="11828" y="10908"/>
                </a:lnTo>
                <a:lnTo>
                  <a:pt x="8791" y="10908"/>
                </a:lnTo>
                <a:lnTo>
                  <a:pt x="8791" y="10920"/>
                </a:lnTo>
                <a:lnTo>
                  <a:pt x="346" y="10920"/>
                </a:lnTo>
                <a:lnTo>
                  <a:pt x="2755" y="5837"/>
                </a:lnTo>
                <a:lnTo>
                  <a:pt x="0" y="23"/>
                </a:lnTo>
                <a:lnTo>
                  <a:pt x="7465" y="23"/>
                </a:lnTo>
                <a:lnTo>
                  <a:pt x="7465"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Hexagon 12"/>
          <p:cNvSpPr/>
          <p:nvPr/>
        </p:nvSpPr>
        <p:spPr>
          <a:xfrm rot="5400000">
            <a:off x="5776595" y="220345"/>
            <a:ext cx="1167765" cy="1037590"/>
          </a:xfrm>
          <a:prstGeom prst="hexagon">
            <a:avLst/>
          </a:prstGeom>
          <a:solidFill>
            <a:schemeClr val="tx1">
              <a:lumMod val="9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Hexagon 13"/>
          <p:cNvSpPr/>
          <p:nvPr/>
        </p:nvSpPr>
        <p:spPr>
          <a:xfrm rot="5400000">
            <a:off x="5776595" y="5626100"/>
            <a:ext cx="1167765" cy="1037590"/>
          </a:xfrm>
          <a:prstGeom prst="hexagon">
            <a:avLst/>
          </a:prstGeom>
          <a:solidFill>
            <a:schemeClr val="tx1">
              <a:lumMod val="9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Hexagon 14"/>
          <p:cNvSpPr/>
          <p:nvPr/>
        </p:nvSpPr>
        <p:spPr>
          <a:xfrm rot="5400000">
            <a:off x="6814185" y="2011680"/>
            <a:ext cx="1167765" cy="1037590"/>
          </a:xfrm>
          <a:prstGeom prst="hexagon">
            <a:avLst/>
          </a:prstGeom>
          <a:solidFill>
            <a:schemeClr val="tx1">
              <a:lumMod val="9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Hexagon 15"/>
          <p:cNvSpPr/>
          <p:nvPr/>
        </p:nvSpPr>
        <p:spPr>
          <a:xfrm rot="5400000">
            <a:off x="6814185" y="3971925"/>
            <a:ext cx="1167765" cy="1037590"/>
          </a:xfrm>
          <a:prstGeom prst="hexagon">
            <a:avLst/>
          </a:prstGeom>
          <a:solidFill>
            <a:schemeClr val="tx1">
              <a:lumMod val="9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 Box 24"/>
          <p:cNvSpPr txBox="1"/>
          <p:nvPr/>
        </p:nvSpPr>
        <p:spPr>
          <a:xfrm>
            <a:off x="7277735" y="262890"/>
            <a:ext cx="4211900" cy="954107"/>
          </a:xfrm>
          <a:prstGeom prst="rect">
            <a:avLst/>
          </a:prstGeom>
          <a:noFill/>
        </p:spPr>
        <p:txBody>
          <a:bodyPr wrap="square" rtlCol="0">
            <a:spAutoFit/>
          </a:bodyPr>
          <a:lstStyle/>
          <a:p>
            <a:r>
              <a:rPr lang="en-US" sz="2800" dirty="0" err="1">
                <a:latin typeface="+mj-ea"/>
                <a:cs typeface="+mj-ea"/>
              </a:rPr>
              <a:t>Giới</a:t>
            </a:r>
            <a:r>
              <a:rPr lang="en-US" sz="2800" dirty="0">
                <a:latin typeface="+mj-ea"/>
                <a:cs typeface="+mj-ea"/>
              </a:rPr>
              <a:t> </a:t>
            </a:r>
            <a:r>
              <a:rPr lang="en-US" sz="2800" dirty="0" err="1">
                <a:latin typeface="+mj-ea"/>
                <a:cs typeface="+mj-ea"/>
              </a:rPr>
              <a:t>thiệu</a:t>
            </a:r>
            <a:r>
              <a:rPr lang="en-US" sz="2800" dirty="0">
                <a:latin typeface="+mj-ea"/>
                <a:cs typeface="+mj-ea"/>
              </a:rPr>
              <a:t> </a:t>
            </a:r>
            <a:r>
              <a:rPr lang="en-US" sz="2800" dirty="0" err="1">
                <a:latin typeface="+mj-ea"/>
                <a:cs typeface="+mj-ea"/>
              </a:rPr>
              <a:t>về</a:t>
            </a:r>
            <a:r>
              <a:rPr lang="en-US" sz="2800" dirty="0">
                <a:latin typeface="+mj-ea"/>
                <a:cs typeface="+mj-ea"/>
              </a:rPr>
              <a:t> </a:t>
            </a:r>
          </a:p>
          <a:p>
            <a:r>
              <a:rPr lang="en-US" sz="2800" dirty="0">
                <a:latin typeface="+mj-ea"/>
                <a:cs typeface="+mj-ea"/>
              </a:rPr>
              <a:t>State Diagram</a:t>
            </a:r>
          </a:p>
        </p:txBody>
      </p:sp>
      <p:sp>
        <p:nvSpPr>
          <p:cNvPr id="3" name="Text Box 2"/>
          <p:cNvSpPr txBox="1"/>
          <p:nvPr/>
        </p:nvSpPr>
        <p:spPr>
          <a:xfrm>
            <a:off x="8248015" y="2054225"/>
            <a:ext cx="3658870" cy="954107"/>
          </a:xfrm>
          <a:prstGeom prst="rect">
            <a:avLst/>
          </a:prstGeom>
          <a:noFill/>
        </p:spPr>
        <p:txBody>
          <a:bodyPr wrap="square" rtlCol="0">
            <a:spAutoFit/>
          </a:bodyPr>
          <a:lstStyle/>
          <a:p>
            <a:r>
              <a:rPr lang="en-US" sz="2800" dirty="0" err="1">
                <a:latin typeface="+mj-ea"/>
                <a:cs typeface="+mj-ea"/>
              </a:rPr>
              <a:t>Các</a:t>
            </a:r>
            <a:r>
              <a:rPr lang="en-US" sz="2800" dirty="0">
                <a:latin typeface="+mj-ea"/>
                <a:cs typeface="+mj-ea"/>
              </a:rPr>
              <a:t> </a:t>
            </a:r>
            <a:r>
              <a:rPr lang="en-US" sz="2800" dirty="0" err="1">
                <a:latin typeface="+mj-ea"/>
                <a:cs typeface="+mj-ea"/>
              </a:rPr>
              <a:t>đối</a:t>
            </a:r>
            <a:r>
              <a:rPr lang="en-US" sz="2800" dirty="0">
                <a:latin typeface="+mj-ea"/>
                <a:cs typeface="+mj-ea"/>
              </a:rPr>
              <a:t> </a:t>
            </a:r>
            <a:r>
              <a:rPr lang="en-US" sz="2800" dirty="0" err="1">
                <a:latin typeface="+mj-ea"/>
                <a:cs typeface="+mj-ea"/>
              </a:rPr>
              <a:t>tượng</a:t>
            </a:r>
            <a:r>
              <a:rPr lang="en-US" sz="2800" dirty="0">
                <a:latin typeface="+mj-ea"/>
                <a:cs typeface="+mj-ea"/>
              </a:rPr>
              <a:t> </a:t>
            </a:r>
            <a:r>
              <a:rPr lang="en-US" sz="2800" dirty="0" err="1">
                <a:latin typeface="+mj-ea"/>
                <a:cs typeface="+mj-ea"/>
              </a:rPr>
              <a:t>vẽ</a:t>
            </a:r>
            <a:r>
              <a:rPr lang="en-US" sz="2800" dirty="0">
                <a:latin typeface="+mj-ea"/>
                <a:cs typeface="+mj-ea"/>
              </a:rPr>
              <a:t> </a:t>
            </a:r>
            <a:r>
              <a:rPr lang="en-US" sz="2800" dirty="0" err="1">
                <a:latin typeface="+mj-ea"/>
                <a:cs typeface="+mj-ea"/>
              </a:rPr>
              <a:t>trong</a:t>
            </a:r>
            <a:r>
              <a:rPr lang="en-US" sz="2800" dirty="0">
                <a:latin typeface="+mj-ea"/>
                <a:cs typeface="+mj-ea"/>
              </a:rPr>
              <a:t> Power Designer</a:t>
            </a:r>
          </a:p>
        </p:txBody>
      </p:sp>
      <p:sp>
        <p:nvSpPr>
          <p:cNvPr id="4" name="Text Box 3"/>
          <p:cNvSpPr txBox="1"/>
          <p:nvPr/>
        </p:nvSpPr>
        <p:spPr>
          <a:xfrm>
            <a:off x="8248015" y="4014470"/>
            <a:ext cx="3837968" cy="954107"/>
          </a:xfrm>
          <a:prstGeom prst="rect">
            <a:avLst/>
          </a:prstGeom>
          <a:noFill/>
        </p:spPr>
        <p:txBody>
          <a:bodyPr wrap="square" rtlCol="0">
            <a:spAutoFit/>
          </a:bodyPr>
          <a:lstStyle/>
          <a:p>
            <a:r>
              <a:rPr lang="en-US" sz="2800" dirty="0">
                <a:latin typeface="+mj-ea"/>
                <a:cs typeface="+mj-ea"/>
              </a:rPr>
              <a:t>Ý </a:t>
            </a:r>
            <a:r>
              <a:rPr lang="en-US" sz="2800" dirty="0" err="1">
                <a:latin typeface="+mj-ea"/>
                <a:cs typeface="+mj-ea"/>
              </a:rPr>
              <a:t>nghĩa</a:t>
            </a:r>
            <a:r>
              <a:rPr lang="en-US" sz="2800" dirty="0">
                <a:latin typeface="+mj-ea"/>
                <a:cs typeface="+mj-ea"/>
              </a:rPr>
              <a:t>, </a:t>
            </a:r>
            <a:r>
              <a:rPr lang="en-US" sz="2800" dirty="0" err="1">
                <a:latin typeface="+mj-ea"/>
                <a:cs typeface="+mj-ea"/>
              </a:rPr>
              <a:t>điều</a:t>
            </a:r>
            <a:r>
              <a:rPr lang="en-US" sz="2800" dirty="0">
                <a:latin typeface="+mj-ea"/>
                <a:cs typeface="+mj-ea"/>
              </a:rPr>
              <a:t> </a:t>
            </a:r>
            <a:r>
              <a:rPr lang="en-US" sz="2800" dirty="0" err="1">
                <a:latin typeface="+mj-ea"/>
                <a:cs typeface="+mj-ea"/>
              </a:rPr>
              <a:t>kiện</a:t>
            </a:r>
            <a:r>
              <a:rPr lang="en-US" sz="2800" dirty="0">
                <a:latin typeface="+mj-ea"/>
                <a:cs typeface="+mj-ea"/>
              </a:rPr>
              <a:t> </a:t>
            </a:r>
          </a:p>
          <a:p>
            <a:r>
              <a:rPr lang="en-US" sz="2800" dirty="0" err="1">
                <a:latin typeface="+mj-ea"/>
                <a:cs typeface="+mj-ea"/>
              </a:rPr>
              <a:t>thiết</a:t>
            </a:r>
            <a:r>
              <a:rPr lang="en-US" sz="2800" dirty="0">
                <a:latin typeface="+mj-ea"/>
                <a:cs typeface="+mj-ea"/>
              </a:rPr>
              <a:t> </a:t>
            </a:r>
            <a:r>
              <a:rPr lang="en-US" sz="2800" dirty="0" err="1">
                <a:latin typeface="+mj-ea"/>
                <a:cs typeface="+mj-ea"/>
              </a:rPr>
              <a:t>kế</a:t>
            </a:r>
            <a:r>
              <a:rPr lang="en-US" sz="2800" dirty="0">
                <a:latin typeface="+mj-ea"/>
                <a:cs typeface="+mj-ea"/>
              </a:rPr>
              <a:t> State Diagram</a:t>
            </a:r>
          </a:p>
        </p:txBody>
      </p:sp>
      <p:sp>
        <p:nvSpPr>
          <p:cNvPr id="5" name="Text Box 4"/>
          <p:cNvSpPr txBox="1"/>
          <p:nvPr/>
        </p:nvSpPr>
        <p:spPr>
          <a:xfrm>
            <a:off x="7277735" y="5884545"/>
            <a:ext cx="3658870" cy="521970"/>
          </a:xfrm>
          <a:prstGeom prst="rect">
            <a:avLst/>
          </a:prstGeom>
          <a:noFill/>
        </p:spPr>
        <p:txBody>
          <a:bodyPr wrap="square" rtlCol="0">
            <a:spAutoFit/>
          </a:bodyPr>
          <a:lstStyle/>
          <a:p>
            <a:r>
              <a:rPr lang="en-US" sz="2800" dirty="0" err="1">
                <a:latin typeface="+mj-ea"/>
                <a:cs typeface="+mj-ea"/>
              </a:rPr>
              <a:t>Ví</a:t>
            </a:r>
            <a:r>
              <a:rPr lang="en-US" sz="2800" dirty="0">
                <a:latin typeface="+mj-ea"/>
                <a:cs typeface="+mj-ea"/>
              </a:rPr>
              <a:t> </a:t>
            </a:r>
            <a:r>
              <a:rPr lang="en-US" sz="2800" dirty="0" err="1">
                <a:latin typeface="+mj-ea"/>
                <a:cs typeface="+mj-ea"/>
              </a:rPr>
              <a:t>dụ</a:t>
            </a:r>
            <a:r>
              <a:rPr lang="en-US" sz="2800" dirty="0">
                <a:latin typeface="+mj-ea"/>
                <a:cs typeface="+mj-ea"/>
              </a:rPr>
              <a:t> </a:t>
            </a:r>
            <a:r>
              <a:rPr lang="en-US" sz="2800" dirty="0" err="1">
                <a:latin typeface="+mj-ea"/>
                <a:cs typeface="+mj-ea"/>
              </a:rPr>
              <a:t>minh</a:t>
            </a:r>
            <a:r>
              <a:rPr lang="en-US" sz="2800" dirty="0">
                <a:latin typeface="+mj-ea"/>
                <a:cs typeface="+mj-ea"/>
              </a:rPr>
              <a:t> </a:t>
            </a:r>
            <a:r>
              <a:rPr lang="en-US" sz="2800" dirty="0" err="1">
                <a:latin typeface="+mj-ea"/>
                <a:cs typeface="+mj-ea"/>
              </a:rPr>
              <a:t>họa</a:t>
            </a:r>
            <a:endParaRPr lang="en-US" sz="2800" dirty="0">
              <a:latin typeface="+mj-ea"/>
              <a:cs typeface="+mj-ea"/>
            </a:endParaRPr>
          </a:p>
        </p:txBody>
      </p:sp>
      <p:sp>
        <p:nvSpPr>
          <p:cNvPr id="7" name="Rectangles 6"/>
          <p:cNvSpPr/>
          <p:nvPr>
            <p:custDataLst>
              <p:tags r:id="rId1"/>
            </p:custDataLst>
          </p:nvPr>
        </p:nvSpPr>
        <p:spPr>
          <a:xfrm>
            <a:off x="5841365" y="208915"/>
            <a:ext cx="1038225" cy="1106805"/>
          </a:xfrm>
          <a:prstGeom prst="rect">
            <a:avLst/>
          </a:prstGeom>
          <a:noFill/>
          <a:ln>
            <a:noFill/>
          </a:ln>
        </p:spPr>
        <p:txBody>
          <a:bodyPr wrap="square" rtlCol="0" anchor="t">
            <a:spAutoFit/>
          </a:bodyPr>
          <a:lstStyle/>
          <a:p>
            <a:pPr algn="ctr"/>
            <a:r>
              <a:rPr lang="en-US" altLang="zh-CN" sz="6600" b="1" dirty="0">
                <a:effectLst>
                  <a:outerShdw blurRad="38100" dist="19050" dir="2700000" algn="tl" rotWithShape="0">
                    <a:schemeClr val="dk1">
                      <a:lumMod val="50000"/>
                      <a:alpha val="40000"/>
                    </a:schemeClr>
                  </a:outerShdw>
                </a:effectLst>
              </a:rPr>
              <a:t>1</a:t>
            </a:r>
          </a:p>
        </p:txBody>
      </p:sp>
      <p:sp>
        <p:nvSpPr>
          <p:cNvPr id="8" name="Rectangles 7"/>
          <p:cNvSpPr/>
          <p:nvPr>
            <p:custDataLst>
              <p:tags r:id="rId2"/>
            </p:custDataLst>
          </p:nvPr>
        </p:nvSpPr>
        <p:spPr>
          <a:xfrm>
            <a:off x="6878955" y="1969770"/>
            <a:ext cx="1038225" cy="1106805"/>
          </a:xfrm>
          <a:prstGeom prst="rect">
            <a:avLst/>
          </a:prstGeom>
          <a:noFill/>
          <a:ln>
            <a:noFill/>
          </a:ln>
        </p:spPr>
        <p:txBody>
          <a:bodyPr wrap="square" rtlCol="0" anchor="t">
            <a:spAutoFit/>
          </a:bodyPr>
          <a:lstStyle/>
          <a:p>
            <a:pPr algn="ctr"/>
            <a:r>
              <a:rPr lang="en-US" altLang="zh-CN" sz="6600" b="1" dirty="0">
                <a:effectLst>
                  <a:outerShdw blurRad="38100" dist="19050" dir="2700000" algn="tl" rotWithShape="0">
                    <a:schemeClr val="dk1">
                      <a:lumMod val="50000"/>
                      <a:alpha val="40000"/>
                    </a:schemeClr>
                  </a:outerShdw>
                </a:effectLst>
              </a:rPr>
              <a:t>2</a:t>
            </a:r>
          </a:p>
        </p:txBody>
      </p:sp>
      <p:sp>
        <p:nvSpPr>
          <p:cNvPr id="11" name="Rectangles 10"/>
          <p:cNvSpPr/>
          <p:nvPr>
            <p:custDataLst>
              <p:tags r:id="rId3"/>
            </p:custDataLst>
          </p:nvPr>
        </p:nvSpPr>
        <p:spPr>
          <a:xfrm>
            <a:off x="6878955" y="3930015"/>
            <a:ext cx="1038225" cy="1106805"/>
          </a:xfrm>
          <a:prstGeom prst="rect">
            <a:avLst/>
          </a:prstGeom>
          <a:noFill/>
          <a:ln>
            <a:noFill/>
          </a:ln>
        </p:spPr>
        <p:txBody>
          <a:bodyPr wrap="square" rtlCol="0" anchor="t">
            <a:spAutoFit/>
          </a:bodyPr>
          <a:lstStyle/>
          <a:p>
            <a:pPr algn="ctr"/>
            <a:r>
              <a:rPr lang="en-US" altLang="zh-CN" sz="6600" b="1" dirty="0">
                <a:effectLst>
                  <a:outerShdw blurRad="38100" dist="19050" dir="2700000" algn="tl" rotWithShape="0">
                    <a:schemeClr val="dk1">
                      <a:lumMod val="50000"/>
                      <a:alpha val="40000"/>
                    </a:schemeClr>
                  </a:outerShdw>
                </a:effectLst>
              </a:rPr>
              <a:t>3</a:t>
            </a:r>
          </a:p>
        </p:txBody>
      </p:sp>
      <p:sp>
        <p:nvSpPr>
          <p:cNvPr id="12" name="Rectangles 11"/>
          <p:cNvSpPr/>
          <p:nvPr>
            <p:custDataLst>
              <p:tags r:id="rId4"/>
            </p:custDataLst>
          </p:nvPr>
        </p:nvSpPr>
        <p:spPr>
          <a:xfrm>
            <a:off x="5842000" y="5584190"/>
            <a:ext cx="1038225" cy="1106805"/>
          </a:xfrm>
          <a:prstGeom prst="rect">
            <a:avLst/>
          </a:prstGeom>
          <a:noFill/>
          <a:ln>
            <a:noFill/>
          </a:ln>
        </p:spPr>
        <p:txBody>
          <a:bodyPr wrap="square" rtlCol="0" anchor="t">
            <a:spAutoFit/>
          </a:bodyPr>
          <a:lstStyle/>
          <a:p>
            <a:pPr algn="ctr"/>
            <a:r>
              <a:rPr lang="en-US" altLang="zh-CN" sz="6600" b="1" dirty="0">
                <a:effectLst>
                  <a:outerShdw blurRad="38100" dist="19050" dir="2700000" algn="tl" rotWithShape="0">
                    <a:schemeClr val="dk1">
                      <a:lumMod val="50000"/>
                      <a:alpha val="40000"/>
                    </a:schemeClr>
                  </a:outerShdw>
                </a:effectLst>
              </a:rPr>
              <a:t>4</a:t>
            </a:r>
          </a:p>
        </p:txBody>
      </p:sp>
      <p:sp>
        <p:nvSpPr>
          <p:cNvPr id="20" name="TextBox 19">
            <a:extLst>
              <a:ext uri="{FF2B5EF4-FFF2-40B4-BE49-F238E27FC236}">
                <a16:creationId xmlns:a16="http://schemas.microsoft.com/office/drawing/2014/main" id="{C092459B-D591-467F-AF8B-2B5EEB70AC8C}"/>
              </a:ext>
            </a:extLst>
          </p:cNvPr>
          <p:cNvSpPr txBox="1"/>
          <p:nvPr/>
        </p:nvSpPr>
        <p:spPr>
          <a:xfrm>
            <a:off x="58910" y="155257"/>
            <a:ext cx="3976370" cy="861774"/>
          </a:xfrm>
          <a:prstGeom prst="rect">
            <a:avLst/>
          </a:prstGeom>
          <a:noFill/>
        </p:spPr>
        <p:txBody>
          <a:bodyPr wrap="square">
            <a:spAutoFit/>
          </a:bodyPr>
          <a:lstStyle/>
          <a:p>
            <a:r>
              <a:rPr lang="en-US" sz="5000" b="1" dirty="0" err="1">
                <a:solidFill>
                  <a:schemeClr val="bg2">
                    <a:lumMod val="10000"/>
                    <a:lumOff val="9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Tổng</a:t>
            </a:r>
            <a:r>
              <a:rPr lang="en-US" sz="5000" b="1" dirty="0">
                <a:solidFill>
                  <a:schemeClr val="bg2">
                    <a:lumMod val="10000"/>
                    <a:lumOff val="9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r>
              <a:rPr lang="en-US" sz="5000" b="1" dirty="0" err="1">
                <a:solidFill>
                  <a:schemeClr val="bg2">
                    <a:lumMod val="10000"/>
                    <a:lumOff val="9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quan</a:t>
            </a:r>
            <a:endParaRPr lang="en-US" sz="5000" b="1" dirty="0">
              <a:solidFill>
                <a:schemeClr val="bg2">
                  <a:lumMod val="10000"/>
                  <a:lumOff val="90000"/>
                </a:schemeClr>
              </a:solidFill>
              <a:effectLst>
                <a:outerShdw blurRad="38100" dist="38100" dir="2700000" algn="tl">
                  <a:srgbClr val="000000">
                    <a:alpha val="43137"/>
                  </a:srgbClr>
                </a:outerShdw>
              </a:effectLst>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1" fill="hold" grpId="0" nodeType="withEffect">
                                  <p:stCondLst>
                                    <p:cond delay="0"/>
                                  </p:stCondLst>
                                  <p:childTnLst>
                                    <p:set>
                                      <p:cBhvr>
                                        <p:cTn id="10" dur="500"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0-#ppt_h/2"/>
                                          </p:val>
                                        </p:tav>
                                        <p:tav tm="100000">
                                          <p:val>
                                            <p:strVal val="#ppt_y"/>
                                          </p:val>
                                        </p:tav>
                                      </p:tavLst>
                                    </p:anim>
                                  </p:childTnLst>
                                </p:cTn>
                              </p:par>
                              <p:par>
                                <p:cTn id="13" presetID="2" presetClass="entr" presetSubtype="4" fill="hold" grpId="0" nodeType="withEffect">
                                  <p:stCondLst>
                                    <p:cond delay="0"/>
                                  </p:stCondLst>
                                  <p:childTnLst>
                                    <p:set>
                                      <p:cBhvr>
                                        <p:cTn id="14" dur="500"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1" fill="hold" grpId="0" nodeType="withEffect">
                                  <p:stCondLst>
                                    <p:cond delay="0"/>
                                  </p:stCondLst>
                                  <p:childTnLst>
                                    <p:set>
                                      <p:cBhvr>
                                        <p:cTn id="18" dur="500"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ppt_x"/>
                                          </p:val>
                                        </p:tav>
                                        <p:tav tm="100000">
                                          <p:val>
                                            <p:strVal val="#ppt_x"/>
                                          </p:val>
                                        </p:tav>
                                      </p:tavLst>
                                    </p:anim>
                                    <p:anim calcmode="lin" valueType="num">
                                      <p:cBhvr additive="base">
                                        <p:cTn id="20" dur="500" fill="hold"/>
                                        <p:tgtEl>
                                          <p:spTgt spid="15"/>
                                        </p:tgtEl>
                                        <p:attrNameLst>
                                          <p:attrName>ppt_y</p:attrName>
                                        </p:attrNameLst>
                                      </p:cBhvr>
                                      <p:tavLst>
                                        <p:tav tm="0">
                                          <p:val>
                                            <p:strVal val="0-#ppt_h/2"/>
                                          </p:val>
                                        </p:tav>
                                        <p:tav tm="100000">
                                          <p:val>
                                            <p:strVal val="#ppt_y"/>
                                          </p:val>
                                        </p:tav>
                                      </p:tavLst>
                                    </p:anim>
                                  </p:childTnLst>
                                </p:cTn>
                              </p:par>
                              <p:par>
                                <p:cTn id="21" presetID="2" presetClass="entr" presetSubtype="4" fill="hold" grpId="0" nodeType="withEffect">
                                  <p:stCondLst>
                                    <p:cond delay="0"/>
                                  </p:stCondLst>
                                  <p:childTnLst>
                                    <p:set>
                                      <p:cBhvr>
                                        <p:cTn id="22" dur="800" fill="hold">
                                          <p:stCondLst>
                                            <p:cond delay="0"/>
                                          </p:stCondLst>
                                        </p:cTn>
                                        <p:tgtEl>
                                          <p:spTgt spid="16"/>
                                        </p:tgtEl>
                                        <p:attrNameLst>
                                          <p:attrName>style.visibility</p:attrName>
                                        </p:attrNameLst>
                                      </p:cBhvr>
                                      <p:to>
                                        <p:strVal val="visible"/>
                                      </p:to>
                                    </p:set>
                                    <p:anim calcmode="lin" valueType="num">
                                      <p:cBhvr additive="base">
                                        <p:cTn id="23" dur="800" fill="hold"/>
                                        <p:tgtEl>
                                          <p:spTgt spid="16"/>
                                        </p:tgtEl>
                                        <p:attrNameLst>
                                          <p:attrName>ppt_x</p:attrName>
                                        </p:attrNameLst>
                                      </p:cBhvr>
                                      <p:tavLst>
                                        <p:tav tm="0">
                                          <p:val>
                                            <p:strVal val="#ppt_x"/>
                                          </p:val>
                                        </p:tav>
                                        <p:tav tm="100000">
                                          <p:val>
                                            <p:strVal val="#ppt_x"/>
                                          </p:val>
                                        </p:tav>
                                      </p:tavLst>
                                    </p:anim>
                                    <p:anim calcmode="lin" valueType="num">
                                      <p:cBhvr additive="base">
                                        <p:cTn id="24" dur="800" fill="hold"/>
                                        <p:tgtEl>
                                          <p:spTgt spid="16"/>
                                        </p:tgtEl>
                                        <p:attrNameLst>
                                          <p:attrName>ppt_y</p:attrName>
                                        </p:attrNameLst>
                                      </p:cBhvr>
                                      <p:tavLst>
                                        <p:tav tm="0">
                                          <p:val>
                                            <p:strVal val="1+#ppt_h/2"/>
                                          </p:val>
                                        </p:tav>
                                        <p:tav tm="100000">
                                          <p:val>
                                            <p:strVal val="#ppt_y"/>
                                          </p:val>
                                        </p:tav>
                                      </p:tavLst>
                                    </p:anim>
                                  </p:childTnLst>
                                </p:cTn>
                              </p:par>
                            </p:childTnLst>
                          </p:cTn>
                        </p:par>
                        <p:par>
                          <p:cTn id="25" fill="hold">
                            <p:stCondLst>
                              <p:cond delay="500"/>
                            </p:stCondLst>
                            <p:childTnLst>
                              <p:par>
                                <p:cTn id="26" presetID="8" presetClass="entr" presetSubtype="32" fill="hold" grpId="0" nodeType="afterEffect">
                                  <p:stCondLst>
                                    <p:cond delay="0"/>
                                  </p:stCondLst>
                                  <p:childTnLst>
                                    <p:set>
                                      <p:cBhvr>
                                        <p:cTn id="27" dur="1000" fill="hold">
                                          <p:stCondLst>
                                            <p:cond delay="0"/>
                                          </p:stCondLst>
                                        </p:cTn>
                                        <p:tgtEl>
                                          <p:spTgt spid="7"/>
                                        </p:tgtEl>
                                        <p:attrNameLst>
                                          <p:attrName>style.visibility</p:attrName>
                                        </p:attrNameLst>
                                      </p:cBhvr>
                                      <p:to>
                                        <p:strVal val="visible"/>
                                      </p:to>
                                    </p:set>
                                    <p:animEffect transition="in" filter="diamond(out)">
                                      <p:cBhvr>
                                        <p:cTn id="28" dur="1000"/>
                                        <p:tgtEl>
                                          <p:spTgt spid="7"/>
                                        </p:tgtEl>
                                      </p:cBhvr>
                                    </p:animEffect>
                                  </p:childTnLst>
                                </p:cTn>
                              </p:par>
                              <p:par>
                                <p:cTn id="29" presetID="52" presetClass="entr" presetSubtype="0" fill="hold" grpId="0" nodeType="withEffect">
                                  <p:stCondLst>
                                    <p:cond delay="0"/>
                                  </p:stCondLst>
                                  <p:childTnLst>
                                    <p:set>
                                      <p:cBhvr>
                                        <p:cTn id="30" dur="1" fill="hold">
                                          <p:stCondLst>
                                            <p:cond delay="0"/>
                                          </p:stCondLst>
                                        </p:cTn>
                                        <p:tgtEl>
                                          <p:spTgt spid="25"/>
                                        </p:tgtEl>
                                        <p:attrNameLst>
                                          <p:attrName>style.visibility</p:attrName>
                                        </p:attrNameLst>
                                      </p:cBhvr>
                                      <p:to>
                                        <p:strVal val="visible"/>
                                      </p:to>
                                    </p:set>
                                    <p:animScale>
                                      <p:cBhvr>
                                        <p:cTn id="31" dur="1000" decel="50000" fill="hold">
                                          <p:stCondLst>
                                            <p:cond delay="0"/>
                                          </p:stCondLst>
                                        </p:cTn>
                                        <p:tgtEl>
                                          <p:spTgt spid="2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2" dur="1000" decel="50000" fill="hold">
                                          <p:stCondLst>
                                            <p:cond delay="0"/>
                                          </p:stCondLst>
                                        </p:cTn>
                                        <p:tgtEl>
                                          <p:spTgt spid="25"/>
                                        </p:tgtEl>
                                        <p:attrNameLst>
                                          <p:attrName>ppt_x</p:attrName>
                                          <p:attrName>ppt_y</p:attrName>
                                        </p:attrNameLst>
                                      </p:cBhvr>
                                    </p:animMotion>
                                    <p:animEffect transition="in" filter="fade">
                                      <p:cBhvr>
                                        <p:cTn id="33" dur="1000"/>
                                        <p:tgtEl>
                                          <p:spTgt spid="25"/>
                                        </p:tgtEl>
                                      </p:cBhvr>
                                    </p:animEffect>
                                  </p:childTnLst>
                                </p:cTn>
                              </p:par>
                            </p:childTnLst>
                          </p:cTn>
                        </p:par>
                        <p:par>
                          <p:cTn id="34" fill="hold">
                            <p:stCondLst>
                              <p:cond delay="1500"/>
                            </p:stCondLst>
                            <p:childTnLst>
                              <p:par>
                                <p:cTn id="35" presetID="8" presetClass="entr" presetSubtype="32" fill="hold" grpId="0" nodeType="afterEffect">
                                  <p:stCondLst>
                                    <p:cond delay="0"/>
                                  </p:stCondLst>
                                  <p:childTnLst>
                                    <p:set>
                                      <p:cBhvr>
                                        <p:cTn id="36" dur="1000" fill="hold">
                                          <p:stCondLst>
                                            <p:cond delay="0"/>
                                          </p:stCondLst>
                                        </p:cTn>
                                        <p:tgtEl>
                                          <p:spTgt spid="8"/>
                                        </p:tgtEl>
                                        <p:attrNameLst>
                                          <p:attrName>style.visibility</p:attrName>
                                        </p:attrNameLst>
                                      </p:cBhvr>
                                      <p:to>
                                        <p:strVal val="visible"/>
                                      </p:to>
                                    </p:set>
                                    <p:animEffect transition="in" filter="diamond(out)">
                                      <p:cBhvr>
                                        <p:cTn id="37" dur="1000"/>
                                        <p:tgtEl>
                                          <p:spTgt spid="8"/>
                                        </p:tgtEl>
                                      </p:cBhvr>
                                    </p:animEffect>
                                  </p:childTnLst>
                                </p:cTn>
                              </p:par>
                              <p:par>
                                <p:cTn id="38" presetID="52" presetClass="entr" presetSubtype="0" fill="hold" grpId="0" nodeType="withEffect">
                                  <p:stCondLst>
                                    <p:cond delay="0"/>
                                  </p:stCondLst>
                                  <p:childTnLst>
                                    <p:set>
                                      <p:cBhvr>
                                        <p:cTn id="39" dur="1" fill="hold">
                                          <p:stCondLst>
                                            <p:cond delay="0"/>
                                          </p:stCondLst>
                                        </p:cTn>
                                        <p:tgtEl>
                                          <p:spTgt spid="3"/>
                                        </p:tgtEl>
                                        <p:attrNameLst>
                                          <p:attrName>style.visibility</p:attrName>
                                        </p:attrNameLst>
                                      </p:cBhvr>
                                      <p:to>
                                        <p:strVal val="visible"/>
                                      </p:to>
                                    </p:set>
                                    <p:animScale>
                                      <p:cBhvr>
                                        <p:cTn id="40" dur="10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1" dur="1000" decel="50000" fill="hold">
                                          <p:stCondLst>
                                            <p:cond delay="0"/>
                                          </p:stCondLst>
                                        </p:cTn>
                                        <p:tgtEl>
                                          <p:spTgt spid="3"/>
                                        </p:tgtEl>
                                        <p:attrNameLst>
                                          <p:attrName>ppt_x</p:attrName>
                                          <p:attrName>ppt_y</p:attrName>
                                        </p:attrNameLst>
                                      </p:cBhvr>
                                    </p:animMotion>
                                    <p:animEffect transition="in" filter="fade">
                                      <p:cBhvr>
                                        <p:cTn id="42" dur="1000"/>
                                        <p:tgtEl>
                                          <p:spTgt spid="3"/>
                                        </p:tgtEl>
                                      </p:cBhvr>
                                    </p:animEffect>
                                  </p:childTnLst>
                                </p:cTn>
                              </p:par>
                            </p:childTnLst>
                          </p:cTn>
                        </p:par>
                        <p:par>
                          <p:cTn id="43" fill="hold">
                            <p:stCondLst>
                              <p:cond delay="2500"/>
                            </p:stCondLst>
                            <p:childTnLst>
                              <p:par>
                                <p:cTn id="44" presetID="8" presetClass="entr" presetSubtype="32" fill="hold" grpId="0" nodeType="afterEffect">
                                  <p:stCondLst>
                                    <p:cond delay="0"/>
                                  </p:stCondLst>
                                  <p:childTnLst>
                                    <p:set>
                                      <p:cBhvr>
                                        <p:cTn id="45" dur="1000" fill="hold">
                                          <p:stCondLst>
                                            <p:cond delay="0"/>
                                          </p:stCondLst>
                                        </p:cTn>
                                        <p:tgtEl>
                                          <p:spTgt spid="11"/>
                                        </p:tgtEl>
                                        <p:attrNameLst>
                                          <p:attrName>style.visibility</p:attrName>
                                        </p:attrNameLst>
                                      </p:cBhvr>
                                      <p:to>
                                        <p:strVal val="visible"/>
                                      </p:to>
                                    </p:set>
                                    <p:animEffect transition="in" filter="diamond(out)">
                                      <p:cBhvr>
                                        <p:cTn id="46" dur="1000"/>
                                        <p:tgtEl>
                                          <p:spTgt spid="11"/>
                                        </p:tgtEl>
                                      </p:cBhvr>
                                    </p:animEffect>
                                  </p:childTnLst>
                                </p:cTn>
                              </p:par>
                              <p:par>
                                <p:cTn id="47" presetID="52" presetClass="entr" presetSubtype="0" fill="hold" grpId="0" nodeType="withEffect">
                                  <p:stCondLst>
                                    <p:cond delay="0"/>
                                  </p:stCondLst>
                                  <p:childTnLst>
                                    <p:set>
                                      <p:cBhvr>
                                        <p:cTn id="48" dur="1" fill="hold">
                                          <p:stCondLst>
                                            <p:cond delay="0"/>
                                          </p:stCondLst>
                                        </p:cTn>
                                        <p:tgtEl>
                                          <p:spTgt spid="4"/>
                                        </p:tgtEl>
                                        <p:attrNameLst>
                                          <p:attrName>style.visibility</p:attrName>
                                        </p:attrNameLst>
                                      </p:cBhvr>
                                      <p:to>
                                        <p:strVal val="visible"/>
                                      </p:to>
                                    </p:set>
                                    <p:animScale>
                                      <p:cBhvr>
                                        <p:cTn id="49"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0" dur="1000" decel="50000" fill="hold">
                                          <p:stCondLst>
                                            <p:cond delay="0"/>
                                          </p:stCondLst>
                                        </p:cTn>
                                        <p:tgtEl>
                                          <p:spTgt spid="4"/>
                                        </p:tgtEl>
                                        <p:attrNameLst>
                                          <p:attrName>ppt_x</p:attrName>
                                          <p:attrName>ppt_y</p:attrName>
                                        </p:attrNameLst>
                                      </p:cBhvr>
                                    </p:animMotion>
                                    <p:animEffect transition="in" filter="fade">
                                      <p:cBhvr>
                                        <p:cTn id="51" dur="1000"/>
                                        <p:tgtEl>
                                          <p:spTgt spid="4"/>
                                        </p:tgtEl>
                                      </p:cBhvr>
                                    </p:animEffect>
                                  </p:childTnLst>
                                </p:cTn>
                              </p:par>
                            </p:childTnLst>
                          </p:cTn>
                        </p:par>
                        <p:par>
                          <p:cTn id="52" fill="hold">
                            <p:stCondLst>
                              <p:cond delay="3500"/>
                            </p:stCondLst>
                            <p:childTnLst>
                              <p:par>
                                <p:cTn id="53" presetID="8" presetClass="entr" presetSubtype="32" fill="hold" grpId="0" nodeType="afterEffect">
                                  <p:stCondLst>
                                    <p:cond delay="0"/>
                                  </p:stCondLst>
                                  <p:childTnLst>
                                    <p:set>
                                      <p:cBhvr>
                                        <p:cTn id="54" dur="1000" fill="hold">
                                          <p:stCondLst>
                                            <p:cond delay="0"/>
                                          </p:stCondLst>
                                        </p:cTn>
                                        <p:tgtEl>
                                          <p:spTgt spid="12"/>
                                        </p:tgtEl>
                                        <p:attrNameLst>
                                          <p:attrName>style.visibility</p:attrName>
                                        </p:attrNameLst>
                                      </p:cBhvr>
                                      <p:to>
                                        <p:strVal val="visible"/>
                                      </p:to>
                                    </p:set>
                                    <p:animEffect transition="in" filter="diamond(out)">
                                      <p:cBhvr>
                                        <p:cTn id="55" dur="1000"/>
                                        <p:tgtEl>
                                          <p:spTgt spid="12"/>
                                        </p:tgtEl>
                                      </p:cBhvr>
                                    </p:animEffect>
                                  </p:childTnLst>
                                </p:cTn>
                              </p:par>
                              <p:par>
                                <p:cTn id="56" presetID="52" presetClass="entr" presetSubtype="0" fill="hold" grpId="0" nodeType="withEffect">
                                  <p:stCondLst>
                                    <p:cond delay="0"/>
                                  </p:stCondLst>
                                  <p:childTnLst>
                                    <p:set>
                                      <p:cBhvr>
                                        <p:cTn id="57" dur="1" fill="hold">
                                          <p:stCondLst>
                                            <p:cond delay="0"/>
                                          </p:stCondLst>
                                        </p:cTn>
                                        <p:tgtEl>
                                          <p:spTgt spid="5"/>
                                        </p:tgtEl>
                                        <p:attrNameLst>
                                          <p:attrName>style.visibility</p:attrName>
                                        </p:attrNameLst>
                                      </p:cBhvr>
                                      <p:to>
                                        <p:strVal val="visible"/>
                                      </p:to>
                                    </p:set>
                                    <p:animScale>
                                      <p:cBhvr>
                                        <p:cTn id="58"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9" dur="1000" decel="50000" fill="hold">
                                          <p:stCondLst>
                                            <p:cond delay="0"/>
                                          </p:stCondLst>
                                        </p:cTn>
                                        <p:tgtEl>
                                          <p:spTgt spid="5"/>
                                        </p:tgtEl>
                                        <p:attrNameLst>
                                          <p:attrName>ppt_x</p:attrName>
                                          <p:attrName>ppt_y</p:attrName>
                                        </p:attrNameLst>
                                      </p:cBhvr>
                                    </p:animMotion>
                                    <p:animEffect transition="in" filter="fade">
                                      <p:cBhvr>
                                        <p:cTn id="60" dur="1000"/>
                                        <p:tgtEl>
                                          <p:spTgt spid="5"/>
                                        </p:tgtEl>
                                      </p:cBhvr>
                                    </p:animEffect>
                                  </p:childTnLst>
                                </p:cTn>
                              </p:par>
                              <p:par>
                                <p:cTn id="61" presetID="1" presetClass="entr" presetSubtype="0" fill="hold" grpId="1" nodeType="withEffect">
                                  <p:stCondLst>
                                    <p:cond delay="0"/>
                                  </p:stCondLst>
                                  <p:childTnLst>
                                    <p:set>
                                      <p:cBhvr>
                                        <p:cTn id="62" dur="1" fill="hold">
                                          <p:stCondLst>
                                            <p:cond delay="0"/>
                                          </p:stCondLst>
                                        </p:cTn>
                                        <p:tgtEl>
                                          <p:spTgt spid="10"/>
                                        </p:tgtEl>
                                        <p:attrNameLst>
                                          <p:attrName>style.visibility</p:attrName>
                                        </p:attrNameLst>
                                      </p:cBhvr>
                                      <p:to>
                                        <p:strVal val="visible"/>
                                      </p:to>
                                    </p:set>
                                  </p:childTnLst>
                                </p:cTn>
                              </p:par>
                              <p:par>
                                <p:cTn id="63" presetID="1" presetClass="entr" presetSubtype="0" fill="hold" grpId="1" nodeType="withEffect">
                                  <p:stCondLst>
                                    <p:cond delay="0"/>
                                  </p:stCondLst>
                                  <p:childTnLst>
                                    <p:set>
                                      <p:cBhvr>
                                        <p:cTn id="64" dur="1" fill="hold">
                                          <p:stCondLst>
                                            <p:cond delay="0"/>
                                          </p:stCondLst>
                                        </p:cTn>
                                        <p:tgtEl>
                                          <p:spTgt spid="9"/>
                                        </p:tgtEl>
                                        <p:attrNameLst>
                                          <p:attrName>style.visibility</p:attrName>
                                        </p:attrNameLst>
                                      </p:cBhvr>
                                      <p:to>
                                        <p:strVal val="visible"/>
                                      </p:to>
                                    </p:set>
                                  </p:childTnLst>
                                </p:cTn>
                              </p:par>
                              <p:par>
                                <p:cTn id="65" presetID="0" presetClass="path" presetSubtype="0" accel="50000" decel="50000" fill="hold" grpId="0" nodeType="withEffect">
                                  <p:stCondLst>
                                    <p:cond delay="0"/>
                                  </p:stCondLst>
                                  <p:childTnLst>
                                    <p:animMotion origin="layout" path="M 0.52005 -0.03773 L 3.95833E-6 1.85185E-6 " pathEditMode="relative" rAng="0" ptsTypes="AA">
                                      <p:cBhvr>
                                        <p:cTn id="66" dur="2000" fill="hold"/>
                                        <p:tgtEl>
                                          <p:spTgt spid="10"/>
                                        </p:tgtEl>
                                        <p:attrNameLst>
                                          <p:attrName>ppt_x</p:attrName>
                                          <p:attrName>ppt_y</p:attrName>
                                        </p:attrNameLst>
                                      </p:cBhvr>
                                      <p:rCtr x="-26003" y="1875"/>
                                    </p:animMotion>
                                  </p:childTnLst>
                                </p:cTn>
                              </p:par>
                              <p:par>
                                <p:cTn id="67" presetID="0" presetClass="path" presetSubtype="0" accel="50000" decel="50000" fill="hold" grpId="0" nodeType="withEffect">
                                  <p:stCondLst>
                                    <p:cond delay="0"/>
                                  </p:stCondLst>
                                  <p:childTnLst>
                                    <p:animMotion origin="layout" path="M 0.5112 0.00116 L 0.01368 -0.00555 " pathEditMode="relative" rAng="0" ptsTypes="AA">
                                      <p:cBhvr>
                                        <p:cTn id="68" dur="2000" fill="hold"/>
                                        <p:tgtEl>
                                          <p:spTgt spid="9"/>
                                        </p:tgtEl>
                                        <p:attrNameLst>
                                          <p:attrName>ppt_x</p:attrName>
                                          <p:attrName>ppt_y</p:attrName>
                                        </p:attrNameLst>
                                      </p:cBhvr>
                                      <p:rCtr x="-24883" y="-34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P spid="9" grpId="1" bldLvl="0" animBg="1"/>
      <p:bldP spid="10" grpId="0" bldLvl="0" animBg="1"/>
      <p:bldP spid="10" grpId="1" bldLvl="0" animBg="1"/>
      <p:bldP spid="2" grpId="0" bldLvl="0" animBg="1"/>
      <p:bldP spid="13" grpId="0" bldLvl="0" animBg="1"/>
      <p:bldP spid="14" grpId="0" bldLvl="0" animBg="1"/>
      <p:bldP spid="15" grpId="0" bldLvl="0" animBg="1"/>
      <p:bldP spid="16" grpId="0" bldLvl="0" animBg="1"/>
      <p:bldP spid="25" grpId="0"/>
      <p:bldP spid="3" grpId="0"/>
      <p:bldP spid="4" grpId="0"/>
      <p:bldP spid="5" grpId="0"/>
      <p:bldP spid="7" grpId="0"/>
      <p:bldP spid="8" grpId="0"/>
      <p:bldP spid="11" grpId="0"/>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0642E-B47A-42B1-B572-4F5BF411732A}"/>
              </a:ext>
            </a:extLst>
          </p:cNvPr>
          <p:cNvSpPr>
            <a:spLocks noGrp="1"/>
          </p:cNvSpPr>
          <p:nvPr>
            <p:ph type="title"/>
          </p:nvPr>
        </p:nvSpPr>
        <p:spPr/>
        <p:txBody>
          <a:bodyPr>
            <a:normAutofit/>
          </a:bodyPr>
          <a:lstStyle/>
          <a:p>
            <a:r>
              <a:rPr lang="en-US" sz="3600" b="1" dirty="0">
                <a:solidFill>
                  <a:srgbClr val="FFC000"/>
                </a:solidFill>
                <a:cs typeface="Times New Roman" panose="02020603050405020304" pitchFamily="18" charset="0"/>
              </a:rPr>
              <a:t>GIỚI THIỆU VỀ STATE DIAGRAM</a:t>
            </a:r>
            <a:endParaRPr lang="en-US" sz="3600" b="1" dirty="0">
              <a:solidFill>
                <a:srgbClr val="FFC000"/>
              </a:solidFill>
            </a:endParaRPr>
          </a:p>
        </p:txBody>
      </p:sp>
      <p:pic>
        <p:nvPicPr>
          <p:cNvPr id="5" name="Content Placeholder 4" descr="Background pattern&#10;&#10;Description automatically generated with low confidence">
            <a:extLst>
              <a:ext uri="{FF2B5EF4-FFF2-40B4-BE49-F238E27FC236}">
                <a16:creationId xmlns:a16="http://schemas.microsoft.com/office/drawing/2014/main" id="{A3EF4B7D-65C3-468D-9C95-3DD0274106D9}"/>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1" y="1442876"/>
            <a:ext cx="12192000" cy="5240092"/>
          </a:xfrm>
        </p:spPr>
      </p:pic>
      <p:sp>
        <p:nvSpPr>
          <p:cNvPr id="13" name="TextBox 12">
            <a:extLst>
              <a:ext uri="{FF2B5EF4-FFF2-40B4-BE49-F238E27FC236}">
                <a16:creationId xmlns:a16="http://schemas.microsoft.com/office/drawing/2014/main" id="{E697272E-BBA9-45A1-AED3-8BAA7542BB09}"/>
              </a:ext>
            </a:extLst>
          </p:cNvPr>
          <p:cNvSpPr txBox="1"/>
          <p:nvPr/>
        </p:nvSpPr>
        <p:spPr>
          <a:xfrm>
            <a:off x="1411356" y="1482910"/>
            <a:ext cx="6321286" cy="553998"/>
          </a:xfrm>
          <a:prstGeom prst="rect">
            <a:avLst/>
          </a:prstGeom>
          <a:noFill/>
        </p:spPr>
        <p:txBody>
          <a:bodyPr wrap="square">
            <a:spAutoFit/>
          </a:bodyPr>
          <a:lstStyle/>
          <a:p>
            <a:pPr lvl="0" rtl="0"/>
            <a:r>
              <a:rPr lang="en-US" sz="3000" b="1" dirty="0">
                <a:latin typeface="+mj-lt"/>
                <a:cs typeface="Times New Roman" panose="02020603050405020304" pitchFamily="18" charset="0"/>
              </a:rPr>
              <a:t>1. State Diagram </a:t>
            </a:r>
            <a:r>
              <a:rPr lang="en-US" sz="3000" b="1" dirty="0" err="1">
                <a:latin typeface="+mj-lt"/>
                <a:cs typeface="Times New Roman" panose="02020603050405020304" pitchFamily="18" charset="0"/>
              </a:rPr>
              <a:t>là</a:t>
            </a:r>
            <a:r>
              <a:rPr lang="en-US" sz="3000" b="1" dirty="0">
                <a:latin typeface="+mj-lt"/>
                <a:cs typeface="Times New Roman" panose="02020603050405020304" pitchFamily="18" charset="0"/>
              </a:rPr>
              <a:t> </a:t>
            </a:r>
            <a:r>
              <a:rPr lang="en-US" sz="3000" b="1" dirty="0" err="1">
                <a:latin typeface="+mj-lt"/>
                <a:cs typeface="Times New Roman" panose="02020603050405020304" pitchFamily="18" charset="0"/>
              </a:rPr>
              <a:t>gì</a:t>
            </a:r>
            <a:r>
              <a:rPr lang="en-US" sz="3000" b="1" dirty="0">
                <a:latin typeface="+mj-lt"/>
                <a:cs typeface="Times New Roman" panose="02020603050405020304" pitchFamily="18" charset="0"/>
              </a:rPr>
              <a:t> ?</a:t>
            </a:r>
            <a:endParaRPr lang="vi" sz="3000" b="1" dirty="0">
              <a:latin typeface="+mj-lt"/>
              <a:cs typeface="Times New Roman" panose="02020603050405020304" pitchFamily="18" charset="0"/>
            </a:endParaRPr>
          </a:p>
        </p:txBody>
      </p:sp>
      <p:sp>
        <p:nvSpPr>
          <p:cNvPr id="15" name="TextBox 14">
            <a:extLst>
              <a:ext uri="{FF2B5EF4-FFF2-40B4-BE49-F238E27FC236}">
                <a16:creationId xmlns:a16="http://schemas.microsoft.com/office/drawing/2014/main" id="{A4E41312-82EC-47C1-9C27-31A97C9D5F4C}"/>
              </a:ext>
            </a:extLst>
          </p:cNvPr>
          <p:cNvSpPr txBox="1"/>
          <p:nvPr/>
        </p:nvSpPr>
        <p:spPr>
          <a:xfrm>
            <a:off x="2113722" y="2218688"/>
            <a:ext cx="9455426" cy="4093428"/>
          </a:xfrm>
          <a:prstGeom prst="rect">
            <a:avLst/>
          </a:prstGeom>
          <a:noFill/>
        </p:spPr>
        <p:txBody>
          <a:bodyPr wrap="square">
            <a:spAutoFit/>
          </a:bodyPr>
          <a:lstStyle/>
          <a:p>
            <a:pPr lvl="0"/>
            <a:r>
              <a:rPr lang="en-US" sz="2000" dirty="0">
                <a:latin typeface="+mj-lt"/>
                <a:cs typeface="Times New Roman" panose="02020603050405020304" pitchFamily="18" charset="0"/>
              </a:rPr>
              <a:t>State Diagram </a:t>
            </a:r>
            <a:r>
              <a:rPr lang="vi-VN" sz="2000" dirty="0">
                <a:latin typeface="+mj-lt"/>
                <a:cs typeface="Times New Roman" panose="02020603050405020304" pitchFamily="18" charset="0"/>
              </a:rPr>
              <a:t>là dạng biểu đồ mô tả các trạng thái có thể có và sự chuyển đổi giữa các trạng thái</a:t>
            </a:r>
            <a:r>
              <a:rPr lang="en-US" sz="2000" dirty="0">
                <a:latin typeface="+mj-lt"/>
                <a:cs typeface="Times New Roman" panose="02020603050405020304" pitchFamily="18" charset="0"/>
              </a:rPr>
              <a:t> </a:t>
            </a:r>
            <a:r>
              <a:rPr lang="vi-VN" sz="2000" dirty="0">
                <a:latin typeface="+mj-lt"/>
                <a:cs typeface="Times New Roman" panose="02020603050405020304" pitchFamily="18" charset="0"/>
              </a:rPr>
              <a:t>đó khi có các sự kiện tác động của một đối tượng. </a:t>
            </a:r>
            <a:endParaRPr lang="en-US" sz="2000" dirty="0">
              <a:latin typeface="+mj-lt"/>
              <a:cs typeface="Times New Roman" panose="02020603050405020304" pitchFamily="18" charset="0"/>
            </a:endParaRPr>
          </a:p>
          <a:p>
            <a:pPr lvl="0"/>
            <a:endParaRPr lang="vi" sz="2000" dirty="0">
              <a:latin typeface="+mj-lt"/>
              <a:cs typeface="Times New Roman" panose="02020603050405020304" pitchFamily="18" charset="0"/>
            </a:endParaRPr>
          </a:p>
          <a:p>
            <a:pPr lvl="0"/>
            <a:r>
              <a:rPr lang="vi-VN" sz="2000" dirty="0">
                <a:latin typeface="+mj-lt"/>
                <a:cs typeface="Times New Roman" panose="02020603050405020304" pitchFamily="18" charset="0"/>
              </a:rPr>
              <a:t>Đối với các đối tượng có nhiều trạng thái thì biểu đồ trạng thái là sự lựa chọn tốt nhất giúp chúng ta có thể hiểu rõ hơn về hệ thống.</a:t>
            </a:r>
            <a:endParaRPr lang="en-US" sz="2000" dirty="0">
              <a:latin typeface="+mj-lt"/>
              <a:cs typeface="Times New Roman" panose="02020603050405020304" pitchFamily="18" charset="0"/>
            </a:endParaRPr>
          </a:p>
          <a:p>
            <a:pPr lvl="0"/>
            <a:endParaRPr lang="vi" sz="2000" dirty="0">
              <a:latin typeface="+mj-lt"/>
              <a:cs typeface="Times New Roman" panose="02020603050405020304" pitchFamily="18" charset="0"/>
            </a:endParaRPr>
          </a:p>
          <a:p>
            <a:pPr lvl="0"/>
            <a:r>
              <a:rPr lang="vi-VN" sz="2000" dirty="0">
                <a:latin typeface="+mj-lt"/>
                <a:cs typeface="Times New Roman" panose="02020603050405020304" pitchFamily="18" charset="0"/>
              </a:rPr>
              <a:t>Một cách để mô tả sự thay đổi trong một hệ thống là nói rằng các đối tượng của hệ thống thay đổi trạng thái (state) của chúng nhằm đáp ứng các sự kiện (event) và thời gian (time)</a:t>
            </a:r>
            <a:r>
              <a:rPr lang="en-US" sz="2000" dirty="0">
                <a:latin typeface="+mj-lt"/>
                <a:cs typeface="Times New Roman" panose="02020603050405020304" pitchFamily="18" charset="0"/>
              </a:rPr>
              <a:t>.</a:t>
            </a:r>
          </a:p>
          <a:p>
            <a:pPr lvl="0"/>
            <a:endParaRPr lang="en-US" sz="2000" dirty="0">
              <a:latin typeface="+mj-lt"/>
              <a:cs typeface="Times New Roman" panose="02020603050405020304" pitchFamily="18" charset="0"/>
            </a:endParaRPr>
          </a:p>
          <a:p>
            <a:pPr lvl="0"/>
            <a:r>
              <a:rPr lang="en-US" sz="2000" dirty="0" err="1">
                <a:latin typeface="+mj-lt"/>
                <a:cs typeface="Times New Roman" panose="02020603050405020304" pitchFamily="18" charset="0"/>
              </a:rPr>
              <a:t>Ví</a:t>
            </a:r>
            <a:r>
              <a:rPr lang="en-US" sz="2000" dirty="0">
                <a:latin typeface="+mj-lt"/>
                <a:cs typeface="Times New Roman" panose="02020603050405020304" pitchFamily="18" charset="0"/>
              </a:rPr>
              <a:t> </a:t>
            </a:r>
            <a:r>
              <a:rPr lang="en-US" sz="2000" dirty="0" err="1">
                <a:latin typeface="+mj-lt"/>
                <a:cs typeface="Times New Roman" panose="02020603050405020304" pitchFamily="18" charset="0"/>
              </a:rPr>
              <a:t>dụ</a:t>
            </a:r>
            <a:r>
              <a:rPr lang="en-US" sz="2000" dirty="0">
                <a:latin typeface="+mj-lt"/>
                <a:cs typeface="Times New Roman" panose="02020603050405020304" pitchFamily="18" charset="0"/>
              </a:rPr>
              <a:t>: </a:t>
            </a:r>
            <a:r>
              <a:rPr lang="vi-VN" sz="2000" dirty="0">
                <a:latin typeface="+mj-lt"/>
                <a:cs typeface="Times New Roman" panose="02020603050405020304" pitchFamily="18" charset="0"/>
              </a:rPr>
              <a:t>Khi ta nhấn công tắc, đèn thay đổi trạng thái của nó từ “off” sang “on” hoặc ngược lại.</a:t>
            </a:r>
            <a:endParaRPr lang="vi" sz="2000" dirty="0">
              <a:latin typeface="+mj-lt"/>
              <a:cs typeface="Times New Roman" panose="02020603050405020304" pitchFamily="18" charset="0"/>
            </a:endParaRPr>
          </a:p>
          <a:p>
            <a:pPr lvl="0"/>
            <a:endParaRPr lang="vi" sz="2000" dirty="0">
              <a:latin typeface="+mj-lt"/>
              <a:cs typeface="Times New Roman" panose="02020603050405020304" pitchFamily="18" charset="0"/>
            </a:endParaRPr>
          </a:p>
        </p:txBody>
      </p:sp>
    </p:spTree>
    <p:extLst>
      <p:ext uri="{BB962C8B-B14F-4D97-AF65-F5344CB8AC3E}">
        <p14:creationId xmlns:p14="http://schemas.microsoft.com/office/powerpoint/2010/main" val="29324938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15">
                                            <p:txEl>
                                              <p:pRg st="0" end="0"/>
                                            </p:txEl>
                                          </p:spTgt>
                                        </p:tgtEl>
                                        <p:attrNameLst>
                                          <p:attrName>style.visibility</p:attrName>
                                        </p:attrNameLst>
                                      </p:cBhvr>
                                      <p:to>
                                        <p:strVal val="visible"/>
                                      </p:to>
                                    </p:set>
                                    <p:animEffect transition="in" filter="circle(in)">
                                      <p:cBhvr>
                                        <p:cTn id="12" dur="500"/>
                                        <p:tgtEl>
                                          <p:spTgt spid="15">
                                            <p:txEl>
                                              <p:pRg st="0" end="0"/>
                                            </p:txEl>
                                          </p:spTgt>
                                        </p:tgtEl>
                                      </p:cBhvr>
                                    </p:animEffect>
                                  </p:childTnLst>
                                </p:cTn>
                              </p:par>
                              <p:par>
                                <p:cTn id="13" presetID="6" presetClass="entr" presetSubtype="16" fill="hold" nodeType="withEffect">
                                  <p:stCondLst>
                                    <p:cond delay="0"/>
                                  </p:stCondLst>
                                  <p:childTnLst>
                                    <p:set>
                                      <p:cBhvr>
                                        <p:cTn id="14" dur="1" fill="hold">
                                          <p:stCondLst>
                                            <p:cond delay="0"/>
                                          </p:stCondLst>
                                        </p:cTn>
                                        <p:tgtEl>
                                          <p:spTgt spid="15">
                                            <p:txEl>
                                              <p:pRg st="2" end="2"/>
                                            </p:txEl>
                                          </p:spTgt>
                                        </p:tgtEl>
                                        <p:attrNameLst>
                                          <p:attrName>style.visibility</p:attrName>
                                        </p:attrNameLst>
                                      </p:cBhvr>
                                      <p:to>
                                        <p:strVal val="visible"/>
                                      </p:to>
                                    </p:set>
                                    <p:animEffect transition="in" filter="circle(in)">
                                      <p:cBhvr>
                                        <p:cTn id="15" dur="500"/>
                                        <p:tgtEl>
                                          <p:spTgt spid="15">
                                            <p:txEl>
                                              <p:pRg st="2" end="2"/>
                                            </p:txEl>
                                          </p:spTgt>
                                        </p:tgtEl>
                                      </p:cBhvr>
                                    </p:animEffect>
                                  </p:childTnLst>
                                </p:cTn>
                              </p:par>
                              <p:par>
                                <p:cTn id="16" presetID="6" presetClass="entr" presetSubtype="16" fill="hold" nodeType="withEffect">
                                  <p:stCondLst>
                                    <p:cond delay="0"/>
                                  </p:stCondLst>
                                  <p:childTnLst>
                                    <p:set>
                                      <p:cBhvr>
                                        <p:cTn id="17" dur="1" fill="hold">
                                          <p:stCondLst>
                                            <p:cond delay="0"/>
                                          </p:stCondLst>
                                        </p:cTn>
                                        <p:tgtEl>
                                          <p:spTgt spid="15">
                                            <p:txEl>
                                              <p:pRg st="4" end="4"/>
                                            </p:txEl>
                                          </p:spTgt>
                                        </p:tgtEl>
                                        <p:attrNameLst>
                                          <p:attrName>style.visibility</p:attrName>
                                        </p:attrNameLst>
                                      </p:cBhvr>
                                      <p:to>
                                        <p:strVal val="visible"/>
                                      </p:to>
                                    </p:set>
                                    <p:animEffect transition="in" filter="circle(in)">
                                      <p:cBhvr>
                                        <p:cTn id="18" dur="500"/>
                                        <p:tgtEl>
                                          <p:spTgt spid="15">
                                            <p:txEl>
                                              <p:pRg st="4" end="4"/>
                                            </p:txEl>
                                          </p:spTgt>
                                        </p:tgtEl>
                                      </p:cBhvr>
                                    </p:animEffect>
                                  </p:childTnLst>
                                </p:cTn>
                              </p:par>
                              <p:par>
                                <p:cTn id="19" presetID="6" presetClass="entr" presetSubtype="16" fill="hold" nodeType="withEffect">
                                  <p:stCondLst>
                                    <p:cond delay="0"/>
                                  </p:stCondLst>
                                  <p:childTnLst>
                                    <p:set>
                                      <p:cBhvr>
                                        <p:cTn id="20" dur="1" fill="hold">
                                          <p:stCondLst>
                                            <p:cond delay="0"/>
                                          </p:stCondLst>
                                        </p:cTn>
                                        <p:tgtEl>
                                          <p:spTgt spid="15">
                                            <p:txEl>
                                              <p:pRg st="6" end="6"/>
                                            </p:txEl>
                                          </p:spTgt>
                                        </p:tgtEl>
                                        <p:attrNameLst>
                                          <p:attrName>style.visibility</p:attrName>
                                        </p:attrNameLst>
                                      </p:cBhvr>
                                      <p:to>
                                        <p:strVal val="visible"/>
                                      </p:to>
                                    </p:set>
                                    <p:animEffect transition="in" filter="circle(in)">
                                      <p:cBhvr>
                                        <p:cTn id="21" dur="500"/>
                                        <p:tgtEl>
                                          <p:spTgt spid="1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0642E-B47A-42B1-B572-4F5BF411732A}"/>
              </a:ext>
            </a:extLst>
          </p:cNvPr>
          <p:cNvSpPr>
            <a:spLocks noGrp="1"/>
          </p:cNvSpPr>
          <p:nvPr>
            <p:ph type="title"/>
          </p:nvPr>
        </p:nvSpPr>
        <p:spPr/>
        <p:txBody>
          <a:bodyPr/>
          <a:lstStyle/>
          <a:p>
            <a:r>
              <a:rPr lang="en-US" sz="3600" b="1" dirty="0">
                <a:solidFill>
                  <a:srgbClr val="FFC000"/>
                </a:solidFill>
                <a:cs typeface="Times New Roman" panose="02020603050405020304" pitchFamily="18" charset="0"/>
              </a:rPr>
              <a:t>GIỚI THIỆU VỀ STATE DIAGRAM</a:t>
            </a:r>
            <a:endParaRPr lang="en-US" b="1" dirty="0">
              <a:solidFill>
                <a:srgbClr val="FFC000"/>
              </a:solidFill>
            </a:endParaRPr>
          </a:p>
        </p:txBody>
      </p:sp>
      <p:pic>
        <p:nvPicPr>
          <p:cNvPr id="5" name="Content Placeholder 4" descr="Background pattern&#10;&#10;Description automatically generated with low confidence">
            <a:extLst>
              <a:ext uri="{FF2B5EF4-FFF2-40B4-BE49-F238E27FC236}">
                <a16:creationId xmlns:a16="http://schemas.microsoft.com/office/drawing/2014/main" id="{A3EF4B7D-65C3-468D-9C95-3DD0274106D9}"/>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1" y="1442876"/>
            <a:ext cx="12192000" cy="5240092"/>
          </a:xfrm>
        </p:spPr>
      </p:pic>
      <p:sp>
        <p:nvSpPr>
          <p:cNvPr id="13" name="TextBox 12">
            <a:extLst>
              <a:ext uri="{FF2B5EF4-FFF2-40B4-BE49-F238E27FC236}">
                <a16:creationId xmlns:a16="http://schemas.microsoft.com/office/drawing/2014/main" id="{E697272E-BBA9-45A1-AED3-8BAA7542BB09}"/>
              </a:ext>
            </a:extLst>
          </p:cNvPr>
          <p:cNvSpPr txBox="1"/>
          <p:nvPr/>
        </p:nvSpPr>
        <p:spPr>
          <a:xfrm>
            <a:off x="1437861" y="1670638"/>
            <a:ext cx="6321286" cy="584775"/>
          </a:xfrm>
          <a:prstGeom prst="rect">
            <a:avLst/>
          </a:prstGeom>
          <a:noFill/>
        </p:spPr>
        <p:txBody>
          <a:bodyPr wrap="square">
            <a:spAutoFit/>
          </a:bodyPr>
          <a:lstStyle/>
          <a:p>
            <a:pPr lvl="0" rtl="0"/>
            <a:r>
              <a:rPr lang="en-US" sz="3200" b="1" dirty="0">
                <a:latin typeface="Times New Roman" panose="02020603050405020304" pitchFamily="18" charset="0"/>
                <a:cs typeface="Times New Roman" panose="02020603050405020304" pitchFamily="18" charset="0"/>
              </a:rPr>
              <a:t>2. State Diagram </a:t>
            </a:r>
            <a:r>
              <a:rPr lang="en-US" sz="3200" b="1" dirty="0" err="1">
                <a:latin typeface="Times New Roman" panose="02020603050405020304" pitchFamily="18" charset="0"/>
                <a:cs typeface="Times New Roman" panose="02020603050405020304" pitchFamily="18" charset="0"/>
              </a:rPr>
              <a:t>dùng</a:t>
            </a:r>
            <a:r>
              <a:rPr lang="en-US" sz="3200" b="1" dirty="0">
                <a:latin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cs typeface="Times New Roman" panose="02020603050405020304" pitchFamily="18" charset="0"/>
              </a:rPr>
              <a:t>để</a:t>
            </a:r>
            <a:r>
              <a:rPr lang="en-US" sz="3200" b="1" dirty="0">
                <a:latin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cs typeface="Times New Roman" panose="02020603050405020304" pitchFamily="18" charset="0"/>
              </a:rPr>
              <a:t>làm</a:t>
            </a:r>
            <a:r>
              <a:rPr lang="en-US" sz="3200" b="1" dirty="0">
                <a:latin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cs typeface="Times New Roman" panose="02020603050405020304" pitchFamily="18" charset="0"/>
              </a:rPr>
              <a:t>gì</a:t>
            </a:r>
            <a:r>
              <a:rPr lang="en-US" sz="3200" b="1" dirty="0">
                <a:latin typeface="Times New Roman" panose="02020603050405020304" pitchFamily="18" charset="0"/>
                <a:cs typeface="Times New Roman" panose="02020603050405020304" pitchFamily="18" charset="0"/>
              </a:rPr>
              <a:t> ?</a:t>
            </a:r>
            <a:endParaRPr lang="vi" sz="3200" b="1" dirty="0">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A4E41312-82EC-47C1-9C27-31A97C9D5F4C}"/>
              </a:ext>
            </a:extLst>
          </p:cNvPr>
          <p:cNvSpPr txBox="1"/>
          <p:nvPr/>
        </p:nvSpPr>
        <p:spPr>
          <a:xfrm>
            <a:off x="2054087" y="2364462"/>
            <a:ext cx="9303025" cy="3046988"/>
          </a:xfrm>
          <a:prstGeom prst="rect">
            <a:avLst/>
          </a:prstGeom>
          <a:noFill/>
        </p:spPr>
        <p:txBody>
          <a:bodyPr wrap="square">
            <a:spAutoFit/>
          </a:bodyPr>
          <a:lstStyle/>
          <a:p>
            <a:pPr lvl="0"/>
            <a:r>
              <a:rPr lang="en-US" sz="2400" dirty="0">
                <a:latin typeface="+mj-lt"/>
                <a:cs typeface="Times New Roman" panose="02020603050405020304" pitchFamily="18" charset="0"/>
              </a:rPr>
              <a:t>State Diagram </a:t>
            </a:r>
            <a:r>
              <a:rPr lang="en-US" sz="2400" dirty="0" err="1">
                <a:latin typeface="+mj-lt"/>
                <a:cs typeface="Times New Roman" panose="02020603050405020304" pitchFamily="18" charset="0"/>
              </a:rPr>
              <a:t>được</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sử</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dụng</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để</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mô</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tả</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trừu</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tượng</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về</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hoạt</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động</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của</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hệ</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thống</a:t>
            </a:r>
            <a:r>
              <a:rPr lang="en-US" sz="2400" dirty="0">
                <a:latin typeface="+mj-lt"/>
                <a:cs typeface="Times New Roman" panose="02020603050405020304" pitchFamily="18" charset="0"/>
              </a:rPr>
              <a:t>. </a:t>
            </a:r>
          </a:p>
          <a:p>
            <a:pPr lvl="0"/>
            <a:endParaRPr lang="en-US" sz="2400" dirty="0">
              <a:latin typeface="+mj-lt"/>
              <a:cs typeface="Times New Roman" panose="02020603050405020304" pitchFamily="18" charset="0"/>
            </a:endParaRPr>
          </a:p>
          <a:p>
            <a:pPr lvl="0"/>
            <a:r>
              <a:rPr lang="en-US" sz="2400" dirty="0" err="1">
                <a:latin typeface="+mj-lt"/>
                <a:cs typeface="Times New Roman" panose="02020603050405020304" pitchFamily="18" charset="0"/>
              </a:rPr>
              <a:t>Hành</a:t>
            </a:r>
            <a:r>
              <a:rPr lang="en-US" sz="2400" dirty="0">
                <a:latin typeface="+mj-lt"/>
                <a:cs typeface="Times New Roman" panose="02020603050405020304" pitchFamily="18" charset="0"/>
              </a:rPr>
              <a:t> vi </a:t>
            </a:r>
            <a:r>
              <a:rPr lang="en-US" sz="2400" dirty="0" err="1">
                <a:latin typeface="+mj-lt"/>
                <a:cs typeface="Times New Roman" panose="02020603050405020304" pitchFamily="18" charset="0"/>
              </a:rPr>
              <a:t>này</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được</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phân</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tích</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và</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biểu</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diễn</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bằng</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một</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chuỗi</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các</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sự</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kiện</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có</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thể</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xảy</a:t>
            </a:r>
            <a:r>
              <a:rPr lang="en-US" sz="2400" dirty="0">
                <a:latin typeface="+mj-lt"/>
                <a:cs typeface="Times New Roman" panose="02020603050405020304" pitchFamily="18" charset="0"/>
              </a:rPr>
              <a:t> ra ở </a:t>
            </a:r>
            <a:r>
              <a:rPr lang="en-US" sz="2400" dirty="0" err="1">
                <a:latin typeface="+mj-lt"/>
                <a:cs typeface="Times New Roman" panose="02020603050405020304" pitchFamily="18" charset="0"/>
              </a:rPr>
              <a:t>một</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hoặc</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nhiều</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trạng</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thái</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có</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thể</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xảy</a:t>
            </a:r>
            <a:r>
              <a:rPr lang="en-US" sz="2400" dirty="0">
                <a:latin typeface="+mj-lt"/>
                <a:cs typeface="Times New Roman" panose="02020603050405020304" pitchFamily="18" charset="0"/>
              </a:rPr>
              <a:t> ra</a:t>
            </a:r>
          </a:p>
          <a:p>
            <a:pPr lvl="0"/>
            <a:endParaRPr lang="vi" sz="2400" dirty="0">
              <a:latin typeface="+mj-lt"/>
              <a:cs typeface="Times New Roman" panose="02020603050405020304" pitchFamily="18" charset="0"/>
            </a:endParaRPr>
          </a:p>
          <a:p>
            <a:pPr lvl="0"/>
            <a:r>
              <a:rPr lang="en-US" sz="2400" dirty="0" err="1">
                <a:latin typeface="+mj-lt"/>
                <a:cs typeface="Times New Roman" panose="02020603050405020304" pitchFamily="18" charset="0"/>
              </a:rPr>
              <a:t>Biểu</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đồ</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trạng</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thái</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có</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thể</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được</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sử</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dụng</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để</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biểu</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diễn</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bằng</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đồ</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thị</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các</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máy</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trạng</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thái</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hữu</a:t>
            </a:r>
            <a:r>
              <a:rPr lang="en-US" sz="2400" dirty="0">
                <a:latin typeface="+mj-lt"/>
                <a:cs typeface="Times New Roman" panose="02020603050405020304" pitchFamily="18" charset="0"/>
              </a:rPr>
              <a:t> </a:t>
            </a:r>
            <a:r>
              <a:rPr lang="en-US" sz="2400" dirty="0" err="1">
                <a:latin typeface="+mj-lt"/>
                <a:cs typeface="Times New Roman" panose="02020603050405020304" pitchFamily="18" charset="0"/>
              </a:rPr>
              <a:t>hạn</a:t>
            </a:r>
            <a:endParaRPr lang="vi" sz="2400" dirty="0">
              <a:latin typeface="+mj-lt"/>
              <a:cs typeface="Times New Roman" panose="02020603050405020304" pitchFamily="18" charset="0"/>
            </a:endParaRPr>
          </a:p>
        </p:txBody>
      </p:sp>
    </p:spTree>
    <p:extLst>
      <p:ext uri="{BB962C8B-B14F-4D97-AF65-F5344CB8AC3E}">
        <p14:creationId xmlns:p14="http://schemas.microsoft.com/office/powerpoint/2010/main" val="1039070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15">
                                            <p:txEl>
                                              <p:pRg st="0" end="0"/>
                                            </p:txEl>
                                          </p:spTgt>
                                        </p:tgtEl>
                                        <p:attrNameLst>
                                          <p:attrName>style.visibility</p:attrName>
                                        </p:attrNameLst>
                                      </p:cBhvr>
                                      <p:to>
                                        <p:strVal val="visible"/>
                                      </p:to>
                                    </p:set>
                                    <p:animEffect transition="in" filter="circle(in)">
                                      <p:cBhvr>
                                        <p:cTn id="12" dur="500"/>
                                        <p:tgtEl>
                                          <p:spTgt spid="15">
                                            <p:txEl>
                                              <p:pRg st="0" end="0"/>
                                            </p:txEl>
                                          </p:spTgt>
                                        </p:tgtEl>
                                      </p:cBhvr>
                                    </p:animEffect>
                                  </p:childTnLst>
                                </p:cTn>
                              </p:par>
                              <p:par>
                                <p:cTn id="13" presetID="6" presetClass="entr" presetSubtype="16" fill="hold" nodeType="withEffect">
                                  <p:stCondLst>
                                    <p:cond delay="0"/>
                                  </p:stCondLst>
                                  <p:childTnLst>
                                    <p:set>
                                      <p:cBhvr>
                                        <p:cTn id="14" dur="1" fill="hold">
                                          <p:stCondLst>
                                            <p:cond delay="0"/>
                                          </p:stCondLst>
                                        </p:cTn>
                                        <p:tgtEl>
                                          <p:spTgt spid="15">
                                            <p:txEl>
                                              <p:pRg st="2" end="2"/>
                                            </p:txEl>
                                          </p:spTgt>
                                        </p:tgtEl>
                                        <p:attrNameLst>
                                          <p:attrName>style.visibility</p:attrName>
                                        </p:attrNameLst>
                                      </p:cBhvr>
                                      <p:to>
                                        <p:strVal val="visible"/>
                                      </p:to>
                                    </p:set>
                                    <p:animEffect transition="in" filter="circle(in)">
                                      <p:cBhvr>
                                        <p:cTn id="15" dur="500"/>
                                        <p:tgtEl>
                                          <p:spTgt spid="15">
                                            <p:txEl>
                                              <p:pRg st="2" end="2"/>
                                            </p:txEl>
                                          </p:spTgt>
                                        </p:tgtEl>
                                      </p:cBhvr>
                                    </p:animEffect>
                                  </p:childTnLst>
                                </p:cTn>
                              </p:par>
                              <p:par>
                                <p:cTn id="16" presetID="6" presetClass="entr" presetSubtype="16" fill="hold" nodeType="withEffect">
                                  <p:stCondLst>
                                    <p:cond delay="0"/>
                                  </p:stCondLst>
                                  <p:childTnLst>
                                    <p:set>
                                      <p:cBhvr>
                                        <p:cTn id="17" dur="1" fill="hold">
                                          <p:stCondLst>
                                            <p:cond delay="0"/>
                                          </p:stCondLst>
                                        </p:cTn>
                                        <p:tgtEl>
                                          <p:spTgt spid="15">
                                            <p:txEl>
                                              <p:pRg st="4" end="4"/>
                                            </p:txEl>
                                          </p:spTgt>
                                        </p:tgtEl>
                                        <p:attrNameLst>
                                          <p:attrName>style.visibility</p:attrName>
                                        </p:attrNameLst>
                                      </p:cBhvr>
                                      <p:to>
                                        <p:strVal val="visible"/>
                                      </p:to>
                                    </p:set>
                                    <p:animEffect transition="in" filter="circle(in)">
                                      <p:cBhvr>
                                        <p:cTn id="18" dur="500"/>
                                        <p:tgtEl>
                                          <p:spTgt spid="1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0642E-B47A-42B1-B572-4F5BF411732A}"/>
              </a:ext>
            </a:extLst>
          </p:cNvPr>
          <p:cNvSpPr>
            <a:spLocks noGrp="1"/>
          </p:cNvSpPr>
          <p:nvPr>
            <p:ph type="title"/>
          </p:nvPr>
        </p:nvSpPr>
        <p:spPr/>
        <p:txBody>
          <a:bodyPr/>
          <a:lstStyle/>
          <a:p>
            <a:r>
              <a:rPr lang="en-US" sz="3600" b="1" dirty="0">
                <a:solidFill>
                  <a:srgbClr val="FFC000"/>
                </a:solidFill>
                <a:cs typeface="Times New Roman" panose="02020603050405020304" pitchFamily="18" charset="0"/>
              </a:rPr>
              <a:t>GIỚI THIỆU VỀ STATE DIAGRAM</a:t>
            </a:r>
            <a:endParaRPr lang="en-US" b="1" dirty="0">
              <a:solidFill>
                <a:srgbClr val="FFC000"/>
              </a:solidFill>
            </a:endParaRPr>
          </a:p>
        </p:txBody>
      </p:sp>
      <p:pic>
        <p:nvPicPr>
          <p:cNvPr id="5" name="Content Placeholder 4" descr="Background pattern&#10;&#10;Description automatically generated with low confidence">
            <a:extLst>
              <a:ext uri="{FF2B5EF4-FFF2-40B4-BE49-F238E27FC236}">
                <a16:creationId xmlns:a16="http://schemas.microsoft.com/office/drawing/2014/main" id="{A3EF4B7D-65C3-468D-9C95-3DD0274106D9}"/>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1" y="1442876"/>
            <a:ext cx="12192000" cy="5240092"/>
          </a:xfrm>
        </p:spPr>
      </p:pic>
      <p:sp>
        <p:nvSpPr>
          <p:cNvPr id="13" name="TextBox 12">
            <a:extLst>
              <a:ext uri="{FF2B5EF4-FFF2-40B4-BE49-F238E27FC236}">
                <a16:creationId xmlns:a16="http://schemas.microsoft.com/office/drawing/2014/main" id="{E697272E-BBA9-45A1-AED3-8BAA7542BB09}"/>
              </a:ext>
            </a:extLst>
          </p:cNvPr>
          <p:cNvSpPr txBox="1"/>
          <p:nvPr/>
        </p:nvSpPr>
        <p:spPr>
          <a:xfrm>
            <a:off x="1437860" y="1670638"/>
            <a:ext cx="8368749" cy="584775"/>
          </a:xfrm>
          <a:prstGeom prst="rect">
            <a:avLst/>
          </a:prstGeom>
          <a:noFill/>
        </p:spPr>
        <p:txBody>
          <a:bodyPr wrap="square">
            <a:spAutoFit/>
          </a:bodyPr>
          <a:lstStyle/>
          <a:p>
            <a:pPr lvl="0" rtl="0"/>
            <a:r>
              <a:rPr lang="en-US" sz="3200" b="1" dirty="0">
                <a:latin typeface="+mj-lt"/>
                <a:cs typeface="Times New Roman" panose="02020603050405020304" pitchFamily="18" charset="0"/>
              </a:rPr>
              <a:t>3. Khi </a:t>
            </a:r>
            <a:r>
              <a:rPr lang="en-US" sz="3200" b="1" dirty="0" err="1">
                <a:latin typeface="+mj-lt"/>
                <a:cs typeface="Times New Roman" panose="02020603050405020304" pitchFamily="18" charset="0"/>
              </a:rPr>
              <a:t>nào</a:t>
            </a:r>
            <a:r>
              <a:rPr lang="en-US" sz="3200" b="1" dirty="0">
                <a:latin typeface="+mj-lt"/>
                <a:cs typeface="Times New Roman" panose="02020603050405020304" pitchFamily="18" charset="0"/>
              </a:rPr>
              <a:t> </a:t>
            </a:r>
            <a:r>
              <a:rPr lang="en-US" sz="3200" b="1" dirty="0" err="1">
                <a:latin typeface="+mj-lt"/>
                <a:cs typeface="Times New Roman" panose="02020603050405020304" pitchFamily="18" charset="0"/>
              </a:rPr>
              <a:t>thì</a:t>
            </a:r>
            <a:r>
              <a:rPr lang="en-US" sz="3200" b="1" dirty="0">
                <a:latin typeface="+mj-lt"/>
                <a:cs typeface="Times New Roman" panose="02020603050405020304" pitchFamily="18" charset="0"/>
              </a:rPr>
              <a:t> </a:t>
            </a:r>
            <a:r>
              <a:rPr lang="en-US" sz="3200" b="1" dirty="0" err="1">
                <a:latin typeface="+mj-lt"/>
                <a:cs typeface="Times New Roman" panose="02020603050405020304" pitchFamily="18" charset="0"/>
              </a:rPr>
              <a:t>sử</a:t>
            </a:r>
            <a:r>
              <a:rPr lang="en-US" sz="3200" b="1" dirty="0">
                <a:latin typeface="+mj-lt"/>
                <a:cs typeface="Times New Roman" panose="02020603050405020304" pitchFamily="18" charset="0"/>
              </a:rPr>
              <a:t> </a:t>
            </a:r>
            <a:r>
              <a:rPr lang="en-US" sz="3200" b="1" dirty="0" err="1">
                <a:latin typeface="+mj-lt"/>
                <a:cs typeface="Times New Roman" panose="02020603050405020304" pitchFamily="18" charset="0"/>
              </a:rPr>
              <a:t>dụng</a:t>
            </a:r>
            <a:r>
              <a:rPr lang="en-US" sz="3200" b="1" dirty="0">
                <a:latin typeface="+mj-lt"/>
                <a:cs typeface="Times New Roman" panose="02020603050405020304" pitchFamily="18" charset="0"/>
              </a:rPr>
              <a:t> State Diagram ?</a:t>
            </a:r>
            <a:endParaRPr lang="vi" sz="3200" b="1" dirty="0">
              <a:latin typeface="+mj-lt"/>
              <a:cs typeface="Times New Roman" panose="02020603050405020304" pitchFamily="18" charset="0"/>
            </a:endParaRPr>
          </a:p>
        </p:txBody>
      </p:sp>
      <p:sp>
        <p:nvSpPr>
          <p:cNvPr id="15" name="TextBox 14">
            <a:extLst>
              <a:ext uri="{FF2B5EF4-FFF2-40B4-BE49-F238E27FC236}">
                <a16:creationId xmlns:a16="http://schemas.microsoft.com/office/drawing/2014/main" id="{A4E41312-82EC-47C1-9C27-31A97C9D5F4C}"/>
              </a:ext>
            </a:extLst>
          </p:cNvPr>
          <p:cNvSpPr txBox="1"/>
          <p:nvPr/>
        </p:nvSpPr>
        <p:spPr>
          <a:xfrm>
            <a:off x="2054087" y="2364462"/>
            <a:ext cx="9303025" cy="3539430"/>
          </a:xfrm>
          <a:prstGeom prst="rect">
            <a:avLst/>
          </a:prstGeom>
          <a:noFill/>
        </p:spPr>
        <p:txBody>
          <a:bodyPr wrap="square">
            <a:spAutoFit/>
          </a:bodyPr>
          <a:lstStyle/>
          <a:p>
            <a:pPr lvl="0"/>
            <a:r>
              <a:rPr lang="en-US" sz="2800" dirty="0" err="1">
                <a:latin typeface="+mj-lt"/>
                <a:cs typeface="Times New Roman" panose="02020603050405020304" pitchFamily="18" charset="0"/>
              </a:rPr>
              <a:t>Để</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mô</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hình</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hóa</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các</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trạng</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thái</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đối</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tượng</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của</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một</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hệ</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thống</a:t>
            </a:r>
            <a:r>
              <a:rPr lang="en-US" sz="2800" dirty="0">
                <a:latin typeface="+mj-lt"/>
                <a:cs typeface="Times New Roman" panose="02020603050405020304" pitchFamily="18" charset="0"/>
              </a:rPr>
              <a:t>.</a:t>
            </a:r>
          </a:p>
          <a:p>
            <a:pPr lvl="0"/>
            <a:endParaRPr lang="vi" sz="2800" dirty="0">
              <a:latin typeface="+mj-lt"/>
              <a:cs typeface="Times New Roman" panose="02020603050405020304" pitchFamily="18" charset="0"/>
            </a:endParaRPr>
          </a:p>
          <a:p>
            <a:pPr lvl="0"/>
            <a:r>
              <a:rPr lang="en-US" sz="2800" dirty="0" err="1">
                <a:latin typeface="+mj-lt"/>
                <a:cs typeface="Times New Roman" panose="02020603050405020304" pitchFamily="18" charset="0"/>
              </a:rPr>
              <a:t>Để</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mô</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hình</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hóa</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hệ</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thống</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phản</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ứng</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Hệ</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thống</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phản</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ứng</a:t>
            </a:r>
            <a:r>
              <a:rPr lang="en-US" sz="2800" dirty="0">
                <a:latin typeface="+mj-lt"/>
                <a:cs typeface="Times New Roman" panose="02020603050405020304" pitchFamily="18" charset="0"/>
              </a:rPr>
              <a:t> bao </a:t>
            </a:r>
            <a:r>
              <a:rPr lang="en-US" sz="2800" dirty="0" err="1">
                <a:latin typeface="+mj-lt"/>
                <a:cs typeface="Times New Roman" panose="02020603050405020304" pitchFamily="18" charset="0"/>
              </a:rPr>
              <a:t>gồm</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các</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đối</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tượng</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phản</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ứng</a:t>
            </a:r>
            <a:r>
              <a:rPr lang="en-US" sz="2800" dirty="0">
                <a:latin typeface="+mj-lt"/>
                <a:cs typeface="Times New Roman" panose="02020603050405020304" pitchFamily="18" charset="0"/>
              </a:rPr>
              <a:t>.</a:t>
            </a:r>
          </a:p>
          <a:p>
            <a:pPr lvl="0"/>
            <a:endParaRPr lang="vi" sz="2800" dirty="0">
              <a:latin typeface="+mj-lt"/>
              <a:cs typeface="Times New Roman" panose="02020603050405020304" pitchFamily="18" charset="0"/>
            </a:endParaRPr>
          </a:p>
          <a:p>
            <a:pPr lvl="0"/>
            <a:r>
              <a:rPr lang="en-US" sz="2800" dirty="0" err="1">
                <a:latin typeface="+mj-lt"/>
                <a:cs typeface="Times New Roman" panose="02020603050405020304" pitchFamily="18" charset="0"/>
              </a:rPr>
              <a:t>Để</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xác</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định</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các</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sự</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kiện</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chịu</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trách</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nhiệm</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cho</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các</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thay</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đổi</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trạng</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thái</a:t>
            </a:r>
            <a:r>
              <a:rPr lang="en-US" sz="2800" dirty="0">
                <a:latin typeface="+mj-lt"/>
              </a:rPr>
              <a:t>.</a:t>
            </a:r>
            <a:endParaRPr lang="vi" sz="2800" dirty="0">
              <a:latin typeface="+mj-lt"/>
            </a:endParaRPr>
          </a:p>
        </p:txBody>
      </p:sp>
    </p:spTree>
    <p:extLst>
      <p:ext uri="{BB962C8B-B14F-4D97-AF65-F5344CB8AC3E}">
        <p14:creationId xmlns:p14="http://schemas.microsoft.com/office/powerpoint/2010/main" val="999013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5">
                                            <p:txEl>
                                              <p:pRg st="0" end="0"/>
                                            </p:txEl>
                                          </p:spTgt>
                                        </p:tgtEl>
                                        <p:attrNameLst>
                                          <p:attrName>style.visibility</p:attrName>
                                        </p:attrNameLst>
                                      </p:cBhvr>
                                      <p:to>
                                        <p:strVal val="visible"/>
                                      </p:to>
                                    </p:set>
                                    <p:anim calcmode="lin" valueType="num">
                                      <p:cBhvr additive="base">
                                        <p:cTn id="12" dur="5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15">
                                            <p:txEl>
                                              <p:pRg st="0" end="0"/>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15">
                                            <p:txEl>
                                              <p:pRg st="2" end="2"/>
                                            </p:txEl>
                                          </p:spTgt>
                                        </p:tgtEl>
                                        <p:attrNameLst>
                                          <p:attrName>style.visibility</p:attrName>
                                        </p:attrNameLst>
                                      </p:cBhvr>
                                      <p:to>
                                        <p:strVal val="visible"/>
                                      </p:to>
                                    </p:set>
                                    <p:anim calcmode="lin" valueType="num">
                                      <p:cBhvr additive="base">
                                        <p:cTn id="16" dur="500" fill="hold"/>
                                        <p:tgtEl>
                                          <p:spTgt spid="15">
                                            <p:txEl>
                                              <p:pRg st="2" end="2"/>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15">
                                            <p:txEl>
                                              <p:pRg st="2" end="2"/>
                                            </p:txEl>
                                          </p:spTgt>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15">
                                            <p:txEl>
                                              <p:pRg st="4" end="4"/>
                                            </p:txEl>
                                          </p:spTgt>
                                        </p:tgtEl>
                                        <p:attrNameLst>
                                          <p:attrName>style.visibility</p:attrName>
                                        </p:attrNameLst>
                                      </p:cBhvr>
                                      <p:to>
                                        <p:strVal val="visible"/>
                                      </p:to>
                                    </p:set>
                                    <p:anim calcmode="lin" valueType="num">
                                      <p:cBhvr additive="base">
                                        <p:cTn id="20" dur="500" fill="hold"/>
                                        <p:tgtEl>
                                          <p:spTgt spid="15">
                                            <p:txEl>
                                              <p:pRg st="4" end="4"/>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15">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0642E-B47A-42B1-B572-4F5BF411732A}"/>
              </a:ext>
            </a:extLst>
          </p:cNvPr>
          <p:cNvSpPr>
            <a:spLocks noGrp="1"/>
          </p:cNvSpPr>
          <p:nvPr>
            <p:ph type="title"/>
          </p:nvPr>
        </p:nvSpPr>
        <p:spPr/>
        <p:txBody>
          <a:bodyPr/>
          <a:lstStyle/>
          <a:p>
            <a:r>
              <a:rPr lang="en-US" sz="3600" b="1" dirty="0">
                <a:solidFill>
                  <a:srgbClr val="FFC000"/>
                </a:solidFill>
                <a:cs typeface="Times New Roman" panose="02020603050405020304" pitchFamily="18" charset="0"/>
              </a:rPr>
              <a:t>GIỚI THIỆU VỀ STATE DIAGRAM</a:t>
            </a:r>
            <a:endParaRPr lang="en-US" b="1" dirty="0">
              <a:solidFill>
                <a:srgbClr val="FFC000"/>
              </a:solidFill>
            </a:endParaRPr>
          </a:p>
        </p:txBody>
      </p:sp>
      <p:pic>
        <p:nvPicPr>
          <p:cNvPr id="5" name="Content Placeholder 4" descr="Background pattern&#10;&#10;Description automatically generated with low confidence">
            <a:extLst>
              <a:ext uri="{FF2B5EF4-FFF2-40B4-BE49-F238E27FC236}">
                <a16:creationId xmlns:a16="http://schemas.microsoft.com/office/drawing/2014/main" id="{A3EF4B7D-65C3-468D-9C95-3DD0274106D9}"/>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1" y="1442876"/>
            <a:ext cx="12192000" cy="5240092"/>
          </a:xfrm>
        </p:spPr>
      </p:pic>
      <p:sp>
        <p:nvSpPr>
          <p:cNvPr id="13" name="TextBox 12">
            <a:extLst>
              <a:ext uri="{FF2B5EF4-FFF2-40B4-BE49-F238E27FC236}">
                <a16:creationId xmlns:a16="http://schemas.microsoft.com/office/drawing/2014/main" id="{E697272E-BBA9-45A1-AED3-8BAA7542BB09}"/>
              </a:ext>
            </a:extLst>
          </p:cNvPr>
          <p:cNvSpPr txBox="1"/>
          <p:nvPr/>
        </p:nvSpPr>
        <p:spPr>
          <a:xfrm>
            <a:off x="1437859" y="1670638"/>
            <a:ext cx="10356575" cy="584775"/>
          </a:xfrm>
          <a:prstGeom prst="rect">
            <a:avLst/>
          </a:prstGeom>
          <a:noFill/>
        </p:spPr>
        <p:txBody>
          <a:bodyPr wrap="square">
            <a:spAutoFit/>
          </a:bodyPr>
          <a:lstStyle/>
          <a:p>
            <a:pPr lvl="0" rtl="0"/>
            <a:r>
              <a:rPr lang="en-US" sz="3200" b="1" dirty="0">
                <a:latin typeface="+mj-lt"/>
                <a:cs typeface="Times New Roman" panose="02020603050405020304" pitchFamily="18" charset="0"/>
              </a:rPr>
              <a:t>4. </a:t>
            </a:r>
            <a:r>
              <a:rPr lang="en-US" sz="3200" b="1" dirty="0" err="1">
                <a:latin typeface="+mj-lt"/>
                <a:cs typeface="Times New Roman" panose="02020603050405020304" pitchFamily="18" charset="0"/>
              </a:rPr>
              <a:t>Vị</a:t>
            </a:r>
            <a:r>
              <a:rPr lang="en-US" sz="3200" b="1" dirty="0">
                <a:latin typeface="+mj-lt"/>
                <a:cs typeface="Times New Roman" panose="02020603050405020304" pitchFamily="18" charset="0"/>
              </a:rPr>
              <a:t> </a:t>
            </a:r>
            <a:r>
              <a:rPr lang="en-US" sz="3200" b="1" dirty="0" err="1">
                <a:latin typeface="+mj-lt"/>
                <a:cs typeface="Times New Roman" panose="02020603050405020304" pitchFamily="18" charset="0"/>
              </a:rPr>
              <a:t>trí</a:t>
            </a:r>
            <a:r>
              <a:rPr lang="en-US" sz="3200" b="1" dirty="0">
                <a:latin typeface="+mj-lt"/>
                <a:cs typeface="Times New Roman" panose="02020603050405020304" pitchFamily="18" charset="0"/>
              </a:rPr>
              <a:t> </a:t>
            </a:r>
            <a:r>
              <a:rPr lang="en-US" sz="3200" b="1" dirty="0" err="1">
                <a:latin typeface="+mj-lt"/>
                <a:cs typeface="Times New Roman" panose="02020603050405020304" pitchFamily="18" charset="0"/>
              </a:rPr>
              <a:t>của</a:t>
            </a:r>
            <a:r>
              <a:rPr lang="en-US" sz="3200" b="1" dirty="0">
                <a:latin typeface="+mj-lt"/>
                <a:cs typeface="Times New Roman" panose="02020603050405020304" pitchFamily="18" charset="0"/>
              </a:rPr>
              <a:t> State Diagram </a:t>
            </a:r>
            <a:r>
              <a:rPr lang="en-US" sz="3200" b="1" dirty="0" err="1">
                <a:latin typeface="+mj-lt"/>
                <a:cs typeface="Times New Roman" panose="02020603050405020304" pitchFamily="18" charset="0"/>
              </a:rPr>
              <a:t>trong</a:t>
            </a:r>
            <a:r>
              <a:rPr lang="en-US" sz="3200" b="1" dirty="0">
                <a:latin typeface="+mj-lt"/>
                <a:cs typeface="Times New Roman" panose="02020603050405020304" pitchFamily="18" charset="0"/>
              </a:rPr>
              <a:t> </a:t>
            </a:r>
            <a:r>
              <a:rPr lang="en-US" sz="3200" b="1" dirty="0" err="1">
                <a:latin typeface="+mj-lt"/>
                <a:cs typeface="Times New Roman" panose="02020603050405020304" pitchFamily="18" charset="0"/>
              </a:rPr>
              <a:t>mô</a:t>
            </a:r>
            <a:r>
              <a:rPr lang="en-US" sz="3200" b="1" dirty="0">
                <a:latin typeface="+mj-lt"/>
                <a:cs typeface="Times New Roman" panose="02020603050405020304" pitchFamily="18" charset="0"/>
              </a:rPr>
              <a:t> </a:t>
            </a:r>
            <a:r>
              <a:rPr lang="en-US" sz="3200" b="1" dirty="0" err="1">
                <a:latin typeface="+mj-lt"/>
                <a:cs typeface="Times New Roman" panose="02020603050405020304" pitchFamily="18" charset="0"/>
              </a:rPr>
              <a:t>hình</a:t>
            </a:r>
            <a:r>
              <a:rPr lang="en-US" sz="3200" b="1" dirty="0">
                <a:latin typeface="+mj-lt"/>
                <a:cs typeface="Times New Roman" panose="02020603050405020304" pitchFamily="18" charset="0"/>
              </a:rPr>
              <a:t> </a:t>
            </a:r>
            <a:r>
              <a:rPr lang="en-US" sz="3200" b="1" dirty="0" err="1">
                <a:latin typeface="+mj-lt"/>
                <a:cs typeface="Times New Roman" panose="02020603050405020304" pitchFamily="18" charset="0"/>
              </a:rPr>
              <a:t>thiết</a:t>
            </a:r>
            <a:r>
              <a:rPr lang="en-US" sz="3200" b="1" dirty="0">
                <a:latin typeface="+mj-lt"/>
                <a:cs typeface="Times New Roman" panose="02020603050405020304" pitchFamily="18" charset="0"/>
              </a:rPr>
              <a:t> </a:t>
            </a:r>
            <a:r>
              <a:rPr lang="en-US" sz="3200" b="1" dirty="0" err="1">
                <a:latin typeface="+mj-lt"/>
                <a:cs typeface="Times New Roman" panose="02020603050405020304" pitchFamily="18" charset="0"/>
              </a:rPr>
              <a:t>kế</a:t>
            </a:r>
            <a:r>
              <a:rPr lang="en-US" sz="3200" b="1" dirty="0">
                <a:latin typeface="+mj-lt"/>
                <a:cs typeface="Times New Roman" panose="02020603050405020304" pitchFamily="18" charset="0"/>
              </a:rPr>
              <a:t> </a:t>
            </a:r>
            <a:r>
              <a:rPr lang="en-US" sz="3200" b="1" dirty="0" err="1">
                <a:latin typeface="+mj-lt"/>
                <a:cs typeface="Times New Roman" panose="02020603050405020304" pitchFamily="18" charset="0"/>
              </a:rPr>
              <a:t>hệ</a:t>
            </a:r>
            <a:endParaRPr lang="vi" sz="3200" b="1" dirty="0">
              <a:latin typeface="+mj-lt"/>
              <a:cs typeface="Times New Roman" panose="02020603050405020304" pitchFamily="18" charset="0"/>
            </a:endParaRPr>
          </a:p>
        </p:txBody>
      </p:sp>
      <p:sp>
        <p:nvSpPr>
          <p:cNvPr id="15" name="TextBox 14">
            <a:extLst>
              <a:ext uri="{FF2B5EF4-FFF2-40B4-BE49-F238E27FC236}">
                <a16:creationId xmlns:a16="http://schemas.microsoft.com/office/drawing/2014/main" id="{A4E41312-82EC-47C1-9C27-31A97C9D5F4C}"/>
              </a:ext>
            </a:extLst>
          </p:cNvPr>
          <p:cNvSpPr txBox="1"/>
          <p:nvPr/>
        </p:nvSpPr>
        <p:spPr>
          <a:xfrm>
            <a:off x="2054087" y="2364462"/>
            <a:ext cx="9303025" cy="3108543"/>
          </a:xfrm>
          <a:prstGeom prst="rect">
            <a:avLst/>
          </a:prstGeom>
          <a:noFill/>
        </p:spPr>
        <p:txBody>
          <a:bodyPr wrap="square">
            <a:spAutoFit/>
          </a:bodyPr>
          <a:lstStyle/>
          <a:p>
            <a:pPr lvl="0"/>
            <a:r>
              <a:rPr lang="en-US" sz="2800" dirty="0">
                <a:latin typeface="+mj-lt"/>
                <a:cs typeface="Times New Roman" panose="02020603050405020304" pitchFamily="18" charset="0"/>
              </a:rPr>
              <a:t>State Diagram </a:t>
            </a:r>
            <a:r>
              <a:rPr lang="en-US" sz="2800" dirty="0" err="1">
                <a:latin typeface="+mj-lt"/>
                <a:cs typeface="Times New Roman" panose="02020603050405020304" pitchFamily="18" charset="0"/>
              </a:rPr>
              <a:t>thuộc</a:t>
            </a:r>
            <a:r>
              <a:rPr lang="en-US" sz="2800" dirty="0">
                <a:latin typeface="+mj-lt"/>
                <a:cs typeface="Times New Roman" panose="02020603050405020304" pitchFamily="18" charset="0"/>
              </a:rPr>
              <a:t> </a:t>
            </a:r>
            <a:r>
              <a:rPr lang="en-US" sz="2800" b="1" dirty="0" err="1">
                <a:solidFill>
                  <a:srgbClr val="FFC000"/>
                </a:solidFill>
                <a:latin typeface="+mj-lt"/>
                <a:cs typeface="Times New Roman" panose="02020603050405020304" pitchFamily="18" charset="0"/>
              </a:rPr>
              <a:t>Mô</a:t>
            </a:r>
            <a:r>
              <a:rPr lang="en-US" sz="2800" b="1" dirty="0">
                <a:solidFill>
                  <a:srgbClr val="FFC000"/>
                </a:solidFill>
                <a:latin typeface="+mj-lt"/>
                <a:cs typeface="Times New Roman" panose="02020603050405020304" pitchFamily="18" charset="0"/>
              </a:rPr>
              <a:t> </a:t>
            </a:r>
            <a:r>
              <a:rPr lang="en-US" sz="2800" b="1" dirty="0" err="1">
                <a:solidFill>
                  <a:srgbClr val="FFC000"/>
                </a:solidFill>
                <a:latin typeface="+mj-lt"/>
                <a:cs typeface="Times New Roman" panose="02020603050405020304" pitchFamily="18" charset="0"/>
              </a:rPr>
              <a:t>hình</a:t>
            </a:r>
            <a:r>
              <a:rPr lang="en-US" sz="2800" b="1" dirty="0">
                <a:solidFill>
                  <a:srgbClr val="FFC000"/>
                </a:solidFill>
                <a:latin typeface="+mj-lt"/>
                <a:cs typeface="Times New Roman" panose="02020603050405020304" pitchFamily="18" charset="0"/>
              </a:rPr>
              <a:t> </a:t>
            </a:r>
            <a:r>
              <a:rPr lang="en-US" sz="2800" b="1" dirty="0" err="1">
                <a:solidFill>
                  <a:srgbClr val="FFC000"/>
                </a:solidFill>
                <a:latin typeface="+mj-lt"/>
                <a:cs typeface="Times New Roman" panose="02020603050405020304" pitchFamily="18" charset="0"/>
              </a:rPr>
              <a:t>hóa</a:t>
            </a:r>
            <a:r>
              <a:rPr lang="en-US" sz="2800" b="1" dirty="0">
                <a:solidFill>
                  <a:srgbClr val="FFC000"/>
                </a:solidFill>
                <a:latin typeface="+mj-lt"/>
                <a:cs typeface="Times New Roman" panose="02020603050405020304" pitchFamily="18" charset="0"/>
              </a:rPr>
              <a:t> </a:t>
            </a:r>
            <a:r>
              <a:rPr lang="en-US" sz="2800" b="1" dirty="0" err="1">
                <a:solidFill>
                  <a:srgbClr val="FFC000"/>
                </a:solidFill>
                <a:latin typeface="+mj-lt"/>
                <a:cs typeface="Times New Roman" panose="02020603050405020304" pitchFamily="18" charset="0"/>
              </a:rPr>
              <a:t>hành</a:t>
            </a:r>
            <a:r>
              <a:rPr lang="en-US" sz="2800" b="1" dirty="0">
                <a:solidFill>
                  <a:srgbClr val="FFC000"/>
                </a:solidFill>
                <a:latin typeface="+mj-lt"/>
                <a:cs typeface="Times New Roman" panose="02020603050405020304" pitchFamily="18" charset="0"/>
              </a:rPr>
              <a:t> vi </a:t>
            </a:r>
            <a:r>
              <a:rPr lang="vi-VN" sz="2800" b="1" dirty="0">
                <a:solidFill>
                  <a:srgbClr val="FFC000"/>
                </a:solidFill>
                <a:latin typeface="+mj-lt"/>
                <a:cs typeface="Times New Roman" panose="02020603050405020304" pitchFamily="18" charset="0"/>
              </a:rPr>
              <a:t>(Behavioral Modeling</a:t>
            </a:r>
            <a:r>
              <a:rPr lang="en-US" sz="2800" b="1" dirty="0">
                <a:solidFill>
                  <a:srgbClr val="FFC000"/>
                </a:solidFill>
                <a:latin typeface="+mj-lt"/>
                <a:cs typeface="Times New Roman" panose="02020603050405020304" pitchFamily="18" charset="0"/>
              </a:rPr>
              <a:t>)</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trong</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quy</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trình</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thiết</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kế</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hệ</a:t>
            </a:r>
            <a:r>
              <a:rPr lang="en-US" sz="2800" dirty="0">
                <a:latin typeface="+mj-lt"/>
                <a:cs typeface="Times New Roman" panose="02020603050405020304" pitchFamily="18" charset="0"/>
              </a:rPr>
              <a:t>.</a:t>
            </a:r>
          </a:p>
          <a:p>
            <a:pPr lvl="0"/>
            <a:endParaRPr lang="en-US" sz="2800" dirty="0">
              <a:latin typeface="+mj-lt"/>
              <a:cs typeface="Times New Roman" panose="02020603050405020304" pitchFamily="18" charset="0"/>
            </a:endParaRPr>
          </a:p>
          <a:p>
            <a:pPr lvl="0"/>
            <a:r>
              <a:rPr lang="en-US" sz="2800" dirty="0" err="1">
                <a:latin typeface="+mj-lt"/>
                <a:cs typeface="Times New Roman" panose="02020603050405020304" pitchFamily="18" charset="0"/>
              </a:rPr>
              <a:t>Mô</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hình</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hóa</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hành</a:t>
            </a:r>
            <a:r>
              <a:rPr lang="en-US" sz="2800" dirty="0">
                <a:latin typeface="+mj-lt"/>
                <a:cs typeface="Times New Roman" panose="02020603050405020304" pitchFamily="18" charset="0"/>
              </a:rPr>
              <a:t> vi </a:t>
            </a:r>
            <a:r>
              <a:rPr lang="en-US" sz="2800" dirty="0" err="1">
                <a:latin typeface="+mj-lt"/>
                <a:cs typeface="Times New Roman" panose="02020603050405020304" pitchFamily="18" charset="0"/>
              </a:rPr>
              <a:t>nhằm</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thể</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hiện</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hành</a:t>
            </a:r>
            <a:r>
              <a:rPr lang="en-US" sz="2800" dirty="0">
                <a:latin typeface="+mj-lt"/>
                <a:cs typeface="Times New Roman" panose="02020603050405020304" pitchFamily="18" charset="0"/>
              </a:rPr>
              <a:t> vi </a:t>
            </a:r>
            <a:r>
              <a:rPr lang="en-US" sz="2800" dirty="0" err="1">
                <a:latin typeface="+mj-lt"/>
                <a:cs typeface="Times New Roman" panose="02020603050405020304" pitchFamily="18" charset="0"/>
              </a:rPr>
              <a:t>bên</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trong</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hoặc</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một</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khía</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cạnh</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động</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của</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một</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hệ</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thống</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thông</a:t>
            </a:r>
            <a:r>
              <a:rPr lang="en-US" sz="2800" dirty="0">
                <a:latin typeface="+mj-lt"/>
                <a:cs typeface="Times New Roman" panose="02020603050405020304" pitchFamily="18" charset="0"/>
              </a:rPr>
              <a:t> tin. </a:t>
            </a:r>
            <a:r>
              <a:rPr lang="en-US" sz="2800" dirty="0" err="1">
                <a:latin typeface="+mj-lt"/>
                <a:cs typeface="Times New Roman" panose="02020603050405020304" pitchFamily="18" charset="0"/>
              </a:rPr>
              <a:t>Đối</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với</a:t>
            </a:r>
            <a:r>
              <a:rPr lang="en-US" sz="2800" dirty="0">
                <a:latin typeface="+mj-lt"/>
                <a:cs typeface="Times New Roman" panose="02020603050405020304" pitchFamily="18" charset="0"/>
              </a:rPr>
              <a:t> State Diagram </a:t>
            </a:r>
            <a:r>
              <a:rPr lang="en-US" sz="2800" dirty="0" err="1">
                <a:latin typeface="+mj-lt"/>
                <a:cs typeface="Times New Roman" panose="02020603050405020304" pitchFamily="18" charset="0"/>
              </a:rPr>
              <a:t>là</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dùng</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để</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mô</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tả</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sự</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xuất</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hiện</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của</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lớp</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dữ</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liệu</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bên</a:t>
            </a:r>
            <a:r>
              <a:rPr lang="en-US" sz="2800" dirty="0">
                <a:latin typeface="+mj-lt"/>
                <a:cs typeface="Times New Roman" panose="02020603050405020304" pitchFamily="18" charset="0"/>
              </a:rPr>
              <a:t> </a:t>
            </a:r>
            <a:r>
              <a:rPr lang="en-US" sz="2800" dirty="0" err="1">
                <a:latin typeface="+mj-lt"/>
                <a:cs typeface="Times New Roman" panose="02020603050405020304" pitchFamily="18" charset="0"/>
              </a:rPr>
              <a:t>dưới</a:t>
            </a:r>
            <a:r>
              <a:rPr lang="en-US" sz="2800" dirty="0">
                <a:latin typeface="+mj-lt"/>
                <a:cs typeface="Times New Roman" panose="02020603050405020304" pitchFamily="18" charset="0"/>
              </a:rPr>
              <a:t>.</a:t>
            </a:r>
          </a:p>
        </p:txBody>
      </p:sp>
    </p:spTree>
    <p:extLst>
      <p:ext uri="{BB962C8B-B14F-4D97-AF65-F5344CB8AC3E}">
        <p14:creationId xmlns:p14="http://schemas.microsoft.com/office/powerpoint/2010/main" val="2441839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15">
                                            <p:txEl>
                                              <p:pRg st="0" end="0"/>
                                            </p:txEl>
                                          </p:spTgt>
                                        </p:tgtEl>
                                        <p:attrNameLst>
                                          <p:attrName>style.visibility</p:attrName>
                                        </p:attrNameLst>
                                      </p:cBhvr>
                                      <p:to>
                                        <p:strVal val="visible"/>
                                      </p:to>
                                    </p:set>
                                    <p:animEffect transition="in" filter="fade">
                                      <p:cBhvr>
                                        <p:cTn id="12" dur="500"/>
                                        <p:tgtEl>
                                          <p:spTgt spid="15">
                                            <p:txEl>
                                              <p:pRg st="0" end="0"/>
                                            </p:txEl>
                                          </p:spTgt>
                                        </p:tgtEl>
                                      </p:cBhvr>
                                    </p:animEffect>
                                    <p:anim calcmode="lin" valueType="num">
                                      <p:cBhvr>
                                        <p:cTn id="13" dur="500" fill="hold"/>
                                        <p:tgtEl>
                                          <p:spTgt spid="15">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15">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5">
                                            <p:txEl>
                                              <p:pRg st="2" end="2"/>
                                            </p:txEl>
                                          </p:spTgt>
                                        </p:tgtEl>
                                        <p:attrNameLst>
                                          <p:attrName>style.visibility</p:attrName>
                                        </p:attrNameLst>
                                      </p:cBhvr>
                                      <p:to>
                                        <p:strVal val="visible"/>
                                      </p:to>
                                    </p:set>
                                    <p:animEffect transition="in" filter="fade">
                                      <p:cBhvr>
                                        <p:cTn id="17" dur="500"/>
                                        <p:tgtEl>
                                          <p:spTgt spid="15">
                                            <p:txEl>
                                              <p:pRg st="2" end="2"/>
                                            </p:txEl>
                                          </p:spTgt>
                                        </p:tgtEl>
                                      </p:cBhvr>
                                    </p:animEffect>
                                    <p:anim calcmode="lin" valueType="num">
                                      <p:cBhvr>
                                        <p:cTn id="18" dur="500" fill="hold"/>
                                        <p:tgtEl>
                                          <p:spTgt spid="15">
                                            <p:txEl>
                                              <p:pRg st="2" end="2"/>
                                            </p:txEl>
                                          </p:spTgt>
                                        </p:tgtEl>
                                        <p:attrNameLst>
                                          <p:attrName>ppt_x</p:attrName>
                                        </p:attrNameLst>
                                      </p:cBhvr>
                                      <p:tavLst>
                                        <p:tav tm="0">
                                          <p:val>
                                            <p:strVal val="#ppt_x"/>
                                          </p:val>
                                        </p:tav>
                                        <p:tav tm="100000">
                                          <p:val>
                                            <p:strVal val="#ppt_x"/>
                                          </p:val>
                                        </p:tav>
                                      </p:tavLst>
                                    </p:anim>
                                    <p:anim calcmode="lin" valueType="num">
                                      <p:cBhvr>
                                        <p:cTn id="19" dur="500" fill="hold"/>
                                        <p:tgtEl>
                                          <p:spTgt spid="15">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a:xfrm>
            <a:off x="609601" y="127000"/>
            <a:ext cx="11237842" cy="1097280"/>
          </a:xfrm>
        </p:spPr>
        <p:txBody>
          <a:bodyPr rtlCol="0">
            <a:normAutofit/>
          </a:bodyPr>
          <a:lstStyle/>
          <a:p>
            <a:pPr rtl="0"/>
            <a:r>
              <a:rPr lang="en-US" sz="3600" b="1" dirty="0">
                <a:solidFill>
                  <a:srgbClr val="FFC000"/>
                </a:solidFill>
                <a:cs typeface="Times New Roman" panose="02020603050405020304" pitchFamily="18" charset="0"/>
              </a:rPr>
              <a:t>CÁC ĐỐI TƯỢNG VẼ TRONG POWER DESIGNER</a:t>
            </a:r>
            <a:endParaRPr lang="vi-VN" sz="3600" b="1" dirty="0">
              <a:solidFill>
                <a:srgbClr val="FFC000"/>
              </a:solidFill>
              <a:cs typeface="Times New Roman" panose="02020603050405020304" pitchFamily="18" charset="0"/>
            </a:endParaRPr>
          </a:p>
        </p:txBody>
      </p:sp>
      <p:pic>
        <p:nvPicPr>
          <p:cNvPr id="4" name="Content Placeholder 3">
            <a:extLst>
              <a:ext uri="{FF2B5EF4-FFF2-40B4-BE49-F238E27FC236}">
                <a16:creationId xmlns:a16="http://schemas.microsoft.com/office/drawing/2014/main" id="{3133EF67-5DC3-47C1-A681-E3B84A961FA6}"/>
              </a:ext>
            </a:extLst>
          </p:cNvPr>
          <p:cNvPicPr>
            <a:picLocks noGrp="1" noChangeAspect="1"/>
          </p:cNvPicPr>
          <p:nvPr>
            <p:ph idx="1"/>
          </p:nvPr>
        </p:nvPicPr>
        <p:blipFill>
          <a:blip r:embed="rId3">
            <a:extLst>
              <a:ext uri="{28A0092B-C50C-407E-A947-70E740481C1C}">
                <a14:useLocalDpi xmlns:a14="http://schemas.microsoft.com/office/drawing/2010/main"/>
              </a:ext>
            </a:extLst>
          </a:blip>
          <a:stretch>
            <a:fillRect/>
          </a:stretch>
        </p:blipFill>
        <p:spPr>
          <a:xfrm>
            <a:off x="0" y="1431235"/>
            <a:ext cx="12192000" cy="5426765"/>
          </a:xfrm>
        </p:spPr>
      </p:pic>
      <p:sp>
        <p:nvSpPr>
          <p:cNvPr id="7" name="TextBox 6">
            <a:extLst>
              <a:ext uri="{FF2B5EF4-FFF2-40B4-BE49-F238E27FC236}">
                <a16:creationId xmlns:a16="http://schemas.microsoft.com/office/drawing/2014/main" id="{7BB7EB32-2E3C-49CD-A8F7-669602BF845A}"/>
              </a:ext>
            </a:extLst>
          </p:cNvPr>
          <p:cNvSpPr txBox="1"/>
          <p:nvPr/>
        </p:nvSpPr>
        <p:spPr>
          <a:xfrm>
            <a:off x="914400" y="1951672"/>
            <a:ext cx="8322365" cy="3970318"/>
          </a:xfrm>
          <a:prstGeom prst="rect">
            <a:avLst/>
          </a:prstGeom>
          <a:noFill/>
        </p:spPr>
        <p:txBody>
          <a:bodyPr wrap="square">
            <a:spAutoFit/>
          </a:bodyPr>
          <a:lstStyle/>
          <a:p>
            <a:r>
              <a:rPr lang="en-US" sz="2800" dirty="0">
                <a:latin typeface="Arial" panose="020B0604020202020204" pitchFamily="34" charset="0"/>
                <a:cs typeface="Arial" panose="020B0604020202020204" pitchFamily="34" charset="0"/>
              </a:rPr>
              <a:t>1. </a:t>
            </a:r>
            <a:r>
              <a:rPr lang="vi-VN" sz="2800" dirty="0">
                <a:latin typeface="Arial" panose="020B0604020202020204" pitchFamily="34" charset="0"/>
                <a:cs typeface="Arial" panose="020B0604020202020204" pitchFamily="34" charset="0"/>
              </a:rPr>
              <a:t>Trạng thái bắt đầu (Innitial State)</a:t>
            </a:r>
            <a:endParaRPr lang="en-US" sz="2800" dirty="0">
              <a:latin typeface="Arial" panose="020B0604020202020204" pitchFamily="34" charset="0"/>
              <a:cs typeface="Arial" panose="020B0604020202020204" pitchFamily="34" charset="0"/>
            </a:endParaRPr>
          </a:p>
          <a:p>
            <a:endParaRPr lang="vi-VN" sz="2800" dirty="0">
              <a:latin typeface="Arial" panose="020B0604020202020204" pitchFamily="34" charset="0"/>
              <a:cs typeface="Arial" panose="020B0604020202020204" pitchFamily="34" charset="0"/>
            </a:endParaRPr>
          </a:p>
          <a:p>
            <a:r>
              <a:rPr lang="vi-VN" sz="2800" dirty="0">
                <a:latin typeface="Arial" panose="020B0604020202020204" pitchFamily="34" charset="0"/>
                <a:cs typeface="Arial" panose="020B0604020202020204" pitchFamily="34" charset="0"/>
              </a:rPr>
              <a:t>2. Trạng thái kế thúc (Final State)</a:t>
            </a:r>
            <a:endParaRPr lang="en-US" sz="2800" dirty="0">
              <a:latin typeface="Arial" panose="020B0604020202020204" pitchFamily="34" charset="0"/>
              <a:cs typeface="Arial" panose="020B0604020202020204" pitchFamily="34" charset="0"/>
            </a:endParaRPr>
          </a:p>
          <a:p>
            <a:endParaRPr lang="vi-VN" sz="2800" dirty="0">
              <a:latin typeface="Arial" panose="020B0604020202020204" pitchFamily="34" charset="0"/>
              <a:cs typeface="Arial" panose="020B0604020202020204" pitchFamily="34" charset="0"/>
            </a:endParaRPr>
          </a:p>
          <a:p>
            <a:r>
              <a:rPr lang="vi-VN" sz="2800" dirty="0">
                <a:latin typeface="Arial" panose="020B0604020202020204" pitchFamily="34" charset="0"/>
                <a:cs typeface="Arial" panose="020B0604020202020204" pitchFamily="34" charset="0"/>
              </a:rPr>
              <a:t>3. Chuyển đổi (Transition)</a:t>
            </a:r>
            <a:endParaRPr lang="en-US" sz="2800" dirty="0">
              <a:latin typeface="Arial" panose="020B0604020202020204" pitchFamily="34" charset="0"/>
              <a:cs typeface="Arial" panose="020B0604020202020204" pitchFamily="34" charset="0"/>
            </a:endParaRPr>
          </a:p>
          <a:p>
            <a:endParaRPr lang="vi-VN" sz="2800" dirty="0">
              <a:latin typeface="Arial" panose="020B0604020202020204" pitchFamily="34" charset="0"/>
              <a:cs typeface="Arial" panose="020B0604020202020204" pitchFamily="34" charset="0"/>
            </a:endParaRPr>
          </a:p>
          <a:p>
            <a:r>
              <a:rPr lang="vi-VN" sz="2800" dirty="0">
                <a:latin typeface="Arial" panose="020B0604020202020204" pitchFamily="34" charset="0"/>
                <a:cs typeface="Arial" panose="020B0604020202020204" pitchFamily="34" charset="0"/>
              </a:rPr>
              <a:t>4. Trạng thái đối tượng (State)</a:t>
            </a:r>
            <a:endParaRPr lang="en-US" sz="2800" dirty="0">
              <a:latin typeface="Arial" panose="020B0604020202020204" pitchFamily="34" charset="0"/>
              <a:cs typeface="Arial" panose="020B0604020202020204" pitchFamily="34" charset="0"/>
            </a:endParaRPr>
          </a:p>
          <a:p>
            <a:endParaRPr lang="vi-VN" sz="2800" dirty="0">
              <a:latin typeface="Arial" panose="020B0604020202020204" pitchFamily="34" charset="0"/>
              <a:cs typeface="Arial" panose="020B0604020202020204" pitchFamily="34" charset="0"/>
            </a:endParaRPr>
          </a:p>
          <a:p>
            <a:r>
              <a:rPr lang="vi-VN" sz="2800" dirty="0">
                <a:latin typeface="Arial" panose="020B0604020202020204" pitchFamily="34" charset="0"/>
                <a:cs typeface="Arial" panose="020B0604020202020204" pitchFamily="34" charset="0"/>
              </a:rPr>
              <a:t>5. Hoạt động (Activities)</a:t>
            </a:r>
          </a:p>
        </p:txBody>
      </p:sp>
    </p:spTree>
    <p:extLst>
      <p:ext uri="{BB962C8B-B14F-4D97-AF65-F5344CB8AC3E}">
        <p14:creationId xmlns:p14="http://schemas.microsoft.com/office/powerpoint/2010/main" val="277806116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p:cTn id="7" dur="500" fill="hold"/>
                                        <p:tgtEl>
                                          <p:spTgt spid="7">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7">
                                            <p:txEl>
                                              <p:pRg st="0" end="0"/>
                                            </p:txEl>
                                          </p:spTgt>
                                        </p:tgtEl>
                                        <p:attrNameLst>
                                          <p:attrName>ppt_h</p:attrName>
                                        </p:attrNameLst>
                                      </p:cBhvr>
                                      <p:tavLst>
                                        <p:tav tm="0">
                                          <p:val>
                                            <p:fltVal val="0"/>
                                          </p:val>
                                        </p:tav>
                                        <p:tav tm="100000">
                                          <p:val>
                                            <p:strVal val="#ppt_h"/>
                                          </p:val>
                                        </p:tav>
                                      </p:tavLst>
                                    </p:anim>
                                    <p:anim calcmode="lin" valueType="num">
                                      <p:cBhvr>
                                        <p:cTn id="9" dur="500" fill="hold"/>
                                        <p:tgtEl>
                                          <p:spTgt spid="7">
                                            <p:txEl>
                                              <p:pRg st="0" end="0"/>
                                            </p:txEl>
                                          </p:spTgt>
                                        </p:tgtEl>
                                        <p:attrNameLst>
                                          <p:attrName>style.rotation</p:attrName>
                                        </p:attrNameLst>
                                      </p:cBhvr>
                                      <p:tavLst>
                                        <p:tav tm="0">
                                          <p:val>
                                            <p:fltVal val="90"/>
                                          </p:val>
                                        </p:tav>
                                        <p:tav tm="100000">
                                          <p:val>
                                            <p:fltVal val="0"/>
                                          </p:val>
                                        </p:tav>
                                      </p:tavLst>
                                    </p:anim>
                                    <p:animEffect transition="in" filter="fade">
                                      <p:cBhvr>
                                        <p:cTn id="10" dur="500"/>
                                        <p:tgtEl>
                                          <p:spTgt spid="7">
                                            <p:txEl>
                                              <p:pRg st="0" end="0"/>
                                            </p:txEl>
                                          </p:spTgt>
                                        </p:tgtEl>
                                      </p:cBhvr>
                                    </p:animEffect>
                                  </p:childTnLst>
                                </p:cTn>
                              </p:par>
                              <p:par>
                                <p:cTn id="11" presetID="31" presetClass="entr" presetSubtype="0" fill="hold" nodeType="with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anim calcmode="lin" valueType="num">
                                      <p:cBhvr>
                                        <p:cTn id="13" dur="500" fill="hold"/>
                                        <p:tgtEl>
                                          <p:spTgt spid="7">
                                            <p:txEl>
                                              <p:pRg st="2" end="2"/>
                                            </p:txEl>
                                          </p:spTgt>
                                        </p:tgtEl>
                                        <p:attrNameLst>
                                          <p:attrName>ppt_w</p:attrName>
                                        </p:attrNameLst>
                                      </p:cBhvr>
                                      <p:tavLst>
                                        <p:tav tm="0">
                                          <p:val>
                                            <p:fltVal val="0"/>
                                          </p:val>
                                        </p:tav>
                                        <p:tav tm="100000">
                                          <p:val>
                                            <p:strVal val="#ppt_w"/>
                                          </p:val>
                                        </p:tav>
                                      </p:tavLst>
                                    </p:anim>
                                    <p:anim calcmode="lin" valueType="num">
                                      <p:cBhvr>
                                        <p:cTn id="14" dur="500" fill="hold"/>
                                        <p:tgtEl>
                                          <p:spTgt spid="7">
                                            <p:txEl>
                                              <p:pRg st="2" end="2"/>
                                            </p:txEl>
                                          </p:spTgt>
                                        </p:tgtEl>
                                        <p:attrNameLst>
                                          <p:attrName>ppt_h</p:attrName>
                                        </p:attrNameLst>
                                      </p:cBhvr>
                                      <p:tavLst>
                                        <p:tav tm="0">
                                          <p:val>
                                            <p:fltVal val="0"/>
                                          </p:val>
                                        </p:tav>
                                        <p:tav tm="100000">
                                          <p:val>
                                            <p:strVal val="#ppt_h"/>
                                          </p:val>
                                        </p:tav>
                                      </p:tavLst>
                                    </p:anim>
                                    <p:anim calcmode="lin" valueType="num">
                                      <p:cBhvr>
                                        <p:cTn id="15" dur="500" fill="hold"/>
                                        <p:tgtEl>
                                          <p:spTgt spid="7">
                                            <p:txEl>
                                              <p:pRg st="2" end="2"/>
                                            </p:txEl>
                                          </p:spTgt>
                                        </p:tgtEl>
                                        <p:attrNameLst>
                                          <p:attrName>style.rotation</p:attrName>
                                        </p:attrNameLst>
                                      </p:cBhvr>
                                      <p:tavLst>
                                        <p:tav tm="0">
                                          <p:val>
                                            <p:fltVal val="90"/>
                                          </p:val>
                                        </p:tav>
                                        <p:tav tm="100000">
                                          <p:val>
                                            <p:fltVal val="0"/>
                                          </p:val>
                                        </p:tav>
                                      </p:tavLst>
                                    </p:anim>
                                    <p:animEffect transition="in" filter="fade">
                                      <p:cBhvr>
                                        <p:cTn id="16" dur="500"/>
                                        <p:tgtEl>
                                          <p:spTgt spid="7">
                                            <p:txEl>
                                              <p:pRg st="2" end="2"/>
                                            </p:txEl>
                                          </p:spTgt>
                                        </p:tgtEl>
                                      </p:cBhvr>
                                    </p:animEffect>
                                  </p:childTnLst>
                                </p:cTn>
                              </p:par>
                              <p:par>
                                <p:cTn id="17" presetID="31" presetClass="entr" presetSubtype="0" fill="hold" nodeType="with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anim calcmode="lin" valueType="num">
                                      <p:cBhvr>
                                        <p:cTn id="19" dur="500" fill="hold"/>
                                        <p:tgtEl>
                                          <p:spTgt spid="7">
                                            <p:txEl>
                                              <p:pRg st="4" end="4"/>
                                            </p:txEl>
                                          </p:spTgt>
                                        </p:tgtEl>
                                        <p:attrNameLst>
                                          <p:attrName>ppt_w</p:attrName>
                                        </p:attrNameLst>
                                      </p:cBhvr>
                                      <p:tavLst>
                                        <p:tav tm="0">
                                          <p:val>
                                            <p:fltVal val="0"/>
                                          </p:val>
                                        </p:tav>
                                        <p:tav tm="100000">
                                          <p:val>
                                            <p:strVal val="#ppt_w"/>
                                          </p:val>
                                        </p:tav>
                                      </p:tavLst>
                                    </p:anim>
                                    <p:anim calcmode="lin" valueType="num">
                                      <p:cBhvr>
                                        <p:cTn id="20" dur="500" fill="hold"/>
                                        <p:tgtEl>
                                          <p:spTgt spid="7">
                                            <p:txEl>
                                              <p:pRg st="4" end="4"/>
                                            </p:txEl>
                                          </p:spTgt>
                                        </p:tgtEl>
                                        <p:attrNameLst>
                                          <p:attrName>ppt_h</p:attrName>
                                        </p:attrNameLst>
                                      </p:cBhvr>
                                      <p:tavLst>
                                        <p:tav tm="0">
                                          <p:val>
                                            <p:fltVal val="0"/>
                                          </p:val>
                                        </p:tav>
                                        <p:tav tm="100000">
                                          <p:val>
                                            <p:strVal val="#ppt_h"/>
                                          </p:val>
                                        </p:tav>
                                      </p:tavLst>
                                    </p:anim>
                                    <p:anim calcmode="lin" valueType="num">
                                      <p:cBhvr>
                                        <p:cTn id="21" dur="500" fill="hold"/>
                                        <p:tgtEl>
                                          <p:spTgt spid="7">
                                            <p:txEl>
                                              <p:pRg st="4" end="4"/>
                                            </p:txEl>
                                          </p:spTgt>
                                        </p:tgtEl>
                                        <p:attrNameLst>
                                          <p:attrName>style.rotation</p:attrName>
                                        </p:attrNameLst>
                                      </p:cBhvr>
                                      <p:tavLst>
                                        <p:tav tm="0">
                                          <p:val>
                                            <p:fltVal val="90"/>
                                          </p:val>
                                        </p:tav>
                                        <p:tav tm="100000">
                                          <p:val>
                                            <p:fltVal val="0"/>
                                          </p:val>
                                        </p:tav>
                                      </p:tavLst>
                                    </p:anim>
                                    <p:animEffect transition="in" filter="fade">
                                      <p:cBhvr>
                                        <p:cTn id="22" dur="500"/>
                                        <p:tgtEl>
                                          <p:spTgt spid="7">
                                            <p:txEl>
                                              <p:pRg st="4" end="4"/>
                                            </p:txEl>
                                          </p:spTgt>
                                        </p:tgtEl>
                                      </p:cBhvr>
                                    </p:animEffect>
                                  </p:childTnLst>
                                </p:cTn>
                              </p:par>
                              <p:par>
                                <p:cTn id="23" presetID="31" presetClass="entr" presetSubtype="0" fill="hold" nodeType="withEffect">
                                  <p:stCondLst>
                                    <p:cond delay="0"/>
                                  </p:stCondLst>
                                  <p:childTnLst>
                                    <p:set>
                                      <p:cBhvr>
                                        <p:cTn id="24" dur="1" fill="hold">
                                          <p:stCondLst>
                                            <p:cond delay="0"/>
                                          </p:stCondLst>
                                        </p:cTn>
                                        <p:tgtEl>
                                          <p:spTgt spid="7">
                                            <p:txEl>
                                              <p:pRg st="6" end="6"/>
                                            </p:txEl>
                                          </p:spTgt>
                                        </p:tgtEl>
                                        <p:attrNameLst>
                                          <p:attrName>style.visibility</p:attrName>
                                        </p:attrNameLst>
                                      </p:cBhvr>
                                      <p:to>
                                        <p:strVal val="visible"/>
                                      </p:to>
                                    </p:set>
                                    <p:anim calcmode="lin" valueType="num">
                                      <p:cBhvr>
                                        <p:cTn id="25" dur="500" fill="hold"/>
                                        <p:tgtEl>
                                          <p:spTgt spid="7">
                                            <p:txEl>
                                              <p:pRg st="6" end="6"/>
                                            </p:txEl>
                                          </p:spTgt>
                                        </p:tgtEl>
                                        <p:attrNameLst>
                                          <p:attrName>ppt_w</p:attrName>
                                        </p:attrNameLst>
                                      </p:cBhvr>
                                      <p:tavLst>
                                        <p:tav tm="0">
                                          <p:val>
                                            <p:fltVal val="0"/>
                                          </p:val>
                                        </p:tav>
                                        <p:tav tm="100000">
                                          <p:val>
                                            <p:strVal val="#ppt_w"/>
                                          </p:val>
                                        </p:tav>
                                      </p:tavLst>
                                    </p:anim>
                                    <p:anim calcmode="lin" valueType="num">
                                      <p:cBhvr>
                                        <p:cTn id="26" dur="500" fill="hold"/>
                                        <p:tgtEl>
                                          <p:spTgt spid="7">
                                            <p:txEl>
                                              <p:pRg st="6" end="6"/>
                                            </p:txEl>
                                          </p:spTgt>
                                        </p:tgtEl>
                                        <p:attrNameLst>
                                          <p:attrName>ppt_h</p:attrName>
                                        </p:attrNameLst>
                                      </p:cBhvr>
                                      <p:tavLst>
                                        <p:tav tm="0">
                                          <p:val>
                                            <p:fltVal val="0"/>
                                          </p:val>
                                        </p:tav>
                                        <p:tav tm="100000">
                                          <p:val>
                                            <p:strVal val="#ppt_h"/>
                                          </p:val>
                                        </p:tav>
                                      </p:tavLst>
                                    </p:anim>
                                    <p:anim calcmode="lin" valueType="num">
                                      <p:cBhvr>
                                        <p:cTn id="27" dur="500" fill="hold"/>
                                        <p:tgtEl>
                                          <p:spTgt spid="7">
                                            <p:txEl>
                                              <p:pRg st="6" end="6"/>
                                            </p:txEl>
                                          </p:spTgt>
                                        </p:tgtEl>
                                        <p:attrNameLst>
                                          <p:attrName>style.rotation</p:attrName>
                                        </p:attrNameLst>
                                      </p:cBhvr>
                                      <p:tavLst>
                                        <p:tav tm="0">
                                          <p:val>
                                            <p:fltVal val="90"/>
                                          </p:val>
                                        </p:tav>
                                        <p:tav tm="100000">
                                          <p:val>
                                            <p:fltVal val="0"/>
                                          </p:val>
                                        </p:tav>
                                      </p:tavLst>
                                    </p:anim>
                                    <p:animEffect transition="in" filter="fade">
                                      <p:cBhvr>
                                        <p:cTn id="28" dur="500"/>
                                        <p:tgtEl>
                                          <p:spTgt spid="7">
                                            <p:txEl>
                                              <p:pRg st="6" end="6"/>
                                            </p:txEl>
                                          </p:spTgt>
                                        </p:tgtEl>
                                      </p:cBhvr>
                                    </p:animEffect>
                                  </p:childTnLst>
                                </p:cTn>
                              </p:par>
                              <p:par>
                                <p:cTn id="29" presetID="31" presetClass="entr" presetSubtype="0" fill="hold" nodeType="withEffect">
                                  <p:stCondLst>
                                    <p:cond delay="0"/>
                                  </p:stCondLst>
                                  <p:childTnLst>
                                    <p:set>
                                      <p:cBhvr>
                                        <p:cTn id="30" dur="1" fill="hold">
                                          <p:stCondLst>
                                            <p:cond delay="0"/>
                                          </p:stCondLst>
                                        </p:cTn>
                                        <p:tgtEl>
                                          <p:spTgt spid="7">
                                            <p:txEl>
                                              <p:pRg st="8" end="8"/>
                                            </p:txEl>
                                          </p:spTgt>
                                        </p:tgtEl>
                                        <p:attrNameLst>
                                          <p:attrName>style.visibility</p:attrName>
                                        </p:attrNameLst>
                                      </p:cBhvr>
                                      <p:to>
                                        <p:strVal val="visible"/>
                                      </p:to>
                                    </p:set>
                                    <p:anim calcmode="lin" valueType="num">
                                      <p:cBhvr>
                                        <p:cTn id="31" dur="500" fill="hold"/>
                                        <p:tgtEl>
                                          <p:spTgt spid="7">
                                            <p:txEl>
                                              <p:pRg st="8" end="8"/>
                                            </p:txEl>
                                          </p:spTgt>
                                        </p:tgtEl>
                                        <p:attrNameLst>
                                          <p:attrName>ppt_w</p:attrName>
                                        </p:attrNameLst>
                                      </p:cBhvr>
                                      <p:tavLst>
                                        <p:tav tm="0">
                                          <p:val>
                                            <p:fltVal val="0"/>
                                          </p:val>
                                        </p:tav>
                                        <p:tav tm="100000">
                                          <p:val>
                                            <p:strVal val="#ppt_w"/>
                                          </p:val>
                                        </p:tav>
                                      </p:tavLst>
                                    </p:anim>
                                    <p:anim calcmode="lin" valueType="num">
                                      <p:cBhvr>
                                        <p:cTn id="32" dur="500" fill="hold"/>
                                        <p:tgtEl>
                                          <p:spTgt spid="7">
                                            <p:txEl>
                                              <p:pRg st="8" end="8"/>
                                            </p:txEl>
                                          </p:spTgt>
                                        </p:tgtEl>
                                        <p:attrNameLst>
                                          <p:attrName>ppt_h</p:attrName>
                                        </p:attrNameLst>
                                      </p:cBhvr>
                                      <p:tavLst>
                                        <p:tav tm="0">
                                          <p:val>
                                            <p:fltVal val="0"/>
                                          </p:val>
                                        </p:tav>
                                        <p:tav tm="100000">
                                          <p:val>
                                            <p:strVal val="#ppt_h"/>
                                          </p:val>
                                        </p:tav>
                                      </p:tavLst>
                                    </p:anim>
                                    <p:anim calcmode="lin" valueType="num">
                                      <p:cBhvr>
                                        <p:cTn id="33" dur="500" fill="hold"/>
                                        <p:tgtEl>
                                          <p:spTgt spid="7">
                                            <p:txEl>
                                              <p:pRg st="8" end="8"/>
                                            </p:txEl>
                                          </p:spTgt>
                                        </p:tgtEl>
                                        <p:attrNameLst>
                                          <p:attrName>style.rotation</p:attrName>
                                        </p:attrNameLst>
                                      </p:cBhvr>
                                      <p:tavLst>
                                        <p:tav tm="0">
                                          <p:val>
                                            <p:fltVal val="90"/>
                                          </p:val>
                                        </p:tav>
                                        <p:tav tm="100000">
                                          <p:val>
                                            <p:fltVal val="0"/>
                                          </p:val>
                                        </p:tav>
                                      </p:tavLst>
                                    </p:anim>
                                    <p:animEffect transition="in" filter="fade">
                                      <p:cBhvr>
                                        <p:cTn id="34" dur="500"/>
                                        <p:tgtEl>
                                          <p:spTgt spid="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Background pattern&#10;&#10;Description automatically generated with low confidence">
            <a:extLst>
              <a:ext uri="{FF2B5EF4-FFF2-40B4-BE49-F238E27FC236}">
                <a16:creationId xmlns:a16="http://schemas.microsoft.com/office/drawing/2014/main" id="{63BFB903-4068-45F8-8755-A027D9FA4F1E}"/>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1404730"/>
            <a:ext cx="12192000" cy="5453269"/>
          </a:xfrm>
          <a:prstGeom prst="rect">
            <a:avLst/>
          </a:prstGeom>
        </p:spPr>
      </p:pic>
      <p:sp>
        <p:nvSpPr>
          <p:cNvPr id="2" name="Tiêu đề 1">
            <a:extLst>
              <a:ext uri="{FF2B5EF4-FFF2-40B4-BE49-F238E27FC236}">
                <a16:creationId xmlns:a16="http://schemas.microsoft.com/office/drawing/2014/main" id="{4D14552E-483C-4715-9634-94A8B2C484FC}"/>
              </a:ext>
            </a:extLst>
          </p:cNvPr>
          <p:cNvSpPr>
            <a:spLocks noGrp="1"/>
          </p:cNvSpPr>
          <p:nvPr>
            <p:ph type="title"/>
          </p:nvPr>
        </p:nvSpPr>
        <p:spPr/>
        <p:txBody>
          <a:bodyPr/>
          <a:lstStyle/>
          <a:p>
            <a:r>
              <a:rPr lang="en-US" dirty="0">
                <a:solidFill>
                  <a:srgbClr val="FFC000"/>
                </a:solidFill>
                <a:cs typeface="Times New Roman" panose="02020603050405020304" pitchFamily="18" charset="0"/>
              </a:rPr>
              <a:t>1. </a:t>
            </a:r>
            <a:r>
              <a:rPr lang="en-US" dirty="0" err="1">
                <a:solidFill>
                  <a:srgbClr val="FFC000"/>
                </a:solidFill>
                <a:cs typeface="Times New Roman" panose="02020603050405020304" pitchFamily="18" charset="0"/>
              </a:rPr>
              <a:t>Trạng</a:t>
            </a:r>
            <a:r>
              <a:rPr lang="en-US" dirty="0">
                <a:solidFill>
                  <a:srgbClr val="FFC000"/>
                </a:solidFill>
                <a:cs typeface="Times New Roman" panose="02020603050405020304" pitchFamily="18" charset="0"/>
              </a:rPr>
              <a:t> </a:t>
            </a:r>
            <a:r>
              <a:rPr lang="en-US" dirty="0" err="1">
                <a:solidFill>
                  <a:srgbClr val="FFC000"/>
                </a:solidFill>
                <a:cs typeface="Times New Roman" panose="02020603050405020304" pitchFamily="18" charset="0"/>
              </a:rPr>
              <a:t>thái</a:t>
            </a:r>
            <a:r>
              <a:rPr lang="en-US" dirty="0">
                <a:solidFill>
                  <a:srgbClr val="FFC000"/>
                </a:solidFill>
                <a:cs typeface="Times New Roman" panose="02020603050405020304" pitchFamily="18" charset="0"/>
              </a:rPr>
              <a:t> </a:t>
            </a:r>
            <a:r>
              <a:rPr lang="en-US" dirty="0" err="1">
                <a:solidFill>
                  <a:srgbClr val="FFC000"/>
                </a:solidFill>
                <a:cs typeface="Times New Roman" panose="02020603050405020304" pitchFamily="18" charset="0"/>
              </a:rPr>
              <a:t>bắt</a:t>
            </a:r>
            <a:r>
              <a:rPr lang="en-US" dirty="0">
                <a:solidFill>
                  <a:srgbClr val="FFC000"/>
                </a:solidFill>
                <a:cs typeface="Times New Roman" panose="02020603050405020304" pitchFamily="18" charset="0"/>
              </a:rPr>
              <a:t> </a:t>
            </a:r>
            <a:r>
              <a:rPr lang="en-US" dirty="0" err="1">
                <a:solidFill>
                  <a:srgbClr val="FFC000"/>
                </a:solidFill>
                <a:cs typeface="Times New Roman" panose="02020603050405020304" pitchFamily="18" charset="0"/>
              </a:rPr>
              <a:t>đầu</a:t>
            </a:r>
            <a:r>
              <a:rPr lang="en-US" dirty="0">
                <a:solidFill>
                  <a:srgbClr val="FFC000"/>
                </a:solidFill>
                <a:cs typeface="Times New Roman" panose="02020603050405020304" pitchFamily="18" charset="0"/>
              </a:rPr>
              <a:t> (Initial State):</a:t>
            </a:r>
          </a:p>
        </p:txBody>
      </p:sp>
      <p:sp>
        <p:nvSpPr>
          <p:cNvPr id="11" name="Rectangle 2">
            <a:extLst>
              <a:ext uri="{FF2B5EF4-FFF2-40B4-BE49-F238E27FC236}">
                <a16:creationId xmlns:a16="http://schemas.microsoft.com/office/drawing/2014/main" id="{EAF61248-BF6A-4A48-B16F-E16C1C4759D1}"/>
              </a:ext>
            </a:extLst>
          </p:cNvPr>
          <p:cNvSpPr>
            <a:spLocks noChangeArrowheads="1"/>
          </p:cNvSpPr>
          <p:nvPr/>
        </p:nvSpPr>
        <p:spPr bwMode="auto">
          <a:xfrm>
            <a:off x="1709530" y="2246829"/>
            <a:ext cx="9951593" cy="33701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2286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742950" marR="0" lvl="1" indent="-285750">
              <a:lnSpc>
                <a:spcPct val="150000"/>
              </a:lnSpc>
              <a:spcBef>
                <a:spcPts val="0"/>
              </a:spcBef>
              <a:spcAft>
                <a:spcPts val="300"/>
              </a:spcAft>
              <a:buFont typeface="Courier New" panose="02070309020205020404" pitchFamily="49" charset="0"/>
              <a:buChar char="o"/>
            </a:pPr>
            <a:r>
              <a:rPr lang="vi-VN" sz="2000" b="1" dirty="0">
                <a:effectLst>
                  <a:outerShdw blurRad="38100" dist="38100" dir="2700000" algn="tl">
                    <a:srgbClr val="000000">
                      <a:alpha val="43137"/>
                    </a:srgbClr>
                  </a:outerShdw>
                </a:effectLst>
                <a:ea typeface="Arial" panose="020B0604020202020204" pitchFamily="34" charset="0"/>
                <a:cs typeface="Arial" panose="020B0604020202020204" pitchFamily="34" charset="0"/>
              </a:rPr>
              <a:t>Là trạng thái khi mới được khởi tạo của object</a:t>
            </a:r>
            <a:endParaRPr lang="en-US" sz="2000" b="1" dirty="0">
              <a:effectLst>
                <a:outerShdw blurRad="38100" dist="38100" dir="2700000" algn="tl">
                  <a:srgbClr val="000000">
                    <a:alpha val="43137"/>
                  </a:srgbClr>
                </a:outerShdw>
              </a:effectLst>
              <a:ea typeface="Arial" panose="020B0604020202020204" pitchFamily="34" charset="0"/>
              <a:cs typeface="Arial" panose="020B0604020202020204" pitchFamily="34" charset="0"/>
            </a:endParaRPr>
          </a:p>
          <a:p>
            <a:pPr marL="742950" marR="0" lvl="1" indent="-285750">
              <a:lnSpc>
                <a:spcPct val="150000"/>
              </a:lnSpc>
              <a:spcBef>
                <a:spcPts val="0"/>
              </a:spcBef>
              <a:spcAft>
                <a:spcPts val="300"/>
              </a:spcAft>
              <a:buFont typeface="Courier New" panose="02070309020205020404" pitchFamily="49" charset="0"/>
              <a:buChar char="o"/>
            </a:pPr>
            <a:r>
              <a:rPr lang="vi-VN" sz="2000" b="1" dirty="0">
                <a:effectLst>
                  <a:outerShdw blurRad="38100" dist="38100" dir="2700000" algn="tl">
                    <a:srgbClr val="000000">
                      <a:alpha val="43137"/>
                    </a:srgbClr>
                  </a:outerShdw>
                </a:effectLst>
                <a:ea typeface="Arial" panose="020B0604020202020204" pitchFamily="34" charset="0"/>
                <a:cs typeface="Arial" panose="020B0604020202020204" pitchFamily="34" charset="0"/>
              </a:rPr>
              <a:t>Bắt buộc phải có</a:t>
            </a:r>
            <a:endParaRPr lang="en-US" sz="2000" b="1" dirty="0">
              <a:effectLst>
                <a:outerShdw blurRad="38100" dist="38100" dir="2700000" algn="tl">
                  <a:srgbClr val="000000">
                    <a:alpha val="43137"/>
                  </a:srgbClr>
                </a:outerShdw>
              </a:effectLst>
              <a:ea typeface="Arial" panose="020B0604020202020204" pitchFamily="34" charset="0"/>
              <a:cs typeface="Arial" panose="020B0604020202020204" pitchFamily="34" charset="0"/>
            </a:endParaRPr>
          </a:p>
          <a:p>
            <a:pPr marL="742950" marR="0" lvl="1" indent="-285750">
              <a:lnSpc>
                <a:spcPct val="150000"/>
              </a:lnSpc>
              <a:spcBef>
                <a:spcPts val="0"/>
              </a:spcBef>
              <a:spcAft>
                <a:spcPts val="300"/>
              </a:spcAft>
              <a:buFont typeface="Courier New" panose="02070309020205020404" pitchFamily="49" charset="0"/>
              <a:buChar char="o"/>
            </a:pPr>
            <a:r>
              <a:rPr lang="vi-VN" sz="2000" b="1" dirty="0">
                <a:effectLst>
                  <a:outerShdw blurRad="38100" dist="38100" dir="2700000" algn="tl">
                    <a:srgbClr val="000000">
                      <a:alpha val="43137"/>
                    </a:srgbClr>
                  </a:outerShdw>
                </a:effectLst>
                <a:ea typeface="Arial" panose="020B0604020202020204" pitchFamily="34" charset="0"/>
                <a:cs typeface="Arial" panose="020B0604020202020204" pitchFamily="34" charset="0"/>
              </a:rPr>
              <a:t>Chỉ có thể có 1 trạng thái bắt đầu</a:t>
            </a:r>
            <a:endParaRPr lang="en-US" sz="2000" b="1" dirty="0">
              <a:effectLst>
                <a:outerShdw blurRad="38100" dist="38100" dir="2700000" algn="tl">
                  <a:srgbClr val="000000">
                    <a:alpha val="43137"/>
                  </a:srgbClr>
                </a:outerShdw>
              </a:effectLst>
              <a:ea typeface="Arial" panose="020B0604020202020204" pitchFamily="34" charset="0"/>
              <a:cs typeface="Arial" panose="020B0604020202020204" pitchFamily="34" charset="0"/>
            </a:endParaRPr>
          </a:p>
          <a:p>
            <a:pPr marL="685800" marR="0">
              <a:lnSpc>
                <a:spcPct val="150000"/>
              </a:lnSpc>
              <a:spcBef>
                <a:spcPts val="0"/>
              </a:spcBef>
              <a:spcAft>
                <a:spcPts val="300"/>
              </a:spcAft>
            </a:pPr>
            <a:endParaRPr lang="en-US" sz="2000" b="1" dirty="0">
              <a:effectLst>
                <a:outerShdw blurRad="38100" dist="38100" dir="2700000" algn="tl">
                  <a:srgbClr val="000000">
                    <a:alpha val="43137"/>
                  </a:srgbClr>
                </a:outerShdw>
              </a:effectLst>
              <a:ea typeface="Arial" panose="020B0604020202020204" pitchFamily="34" charset="0"/>
              <a:cs typeface="Arial" panose="020B0604020202020204" pitchFamily="34" charset="0"/>
            </a:endParaRPr>
          </a:p>
          <a:p>
            <a:pPr marL="685800" marR="0">
              <a:lnSpc>
                <a:spcPct val="150000"/>
              </a:lnSpc>
              <a:spcBef>
                <a:spcPts val="0"/>
              </a:spcBef>
              <a:spcAft>
                <a:spcPts val="300"/>
              </a:spcAft>
            </a:pPr>
            <a:endParaRPr lang="en-US" sz="2000" b="1" dirty="0">
              <a:effectLst>
                <a:outerShdw blurRad="38100" dist="38100" dir="2700000" algn="tl">
                  <a:srgbClr val="000000">
                    <a:alpha val="43137"/>
                  </a:srgbClr>
                </a:outerShdw>
              </a:effectLst>
              <a:ea typeface="Arial" panose="020B0604020202020204" pitchFamily="34" charset="0"/>
              <a:cs typeface="Arial" panose="020B0604020202020204" pitchFamily="34" charset="0"/>
            </a:endParaRPr>
          </a:p>
          <a:p>
            <a:pPr marL="685800" marR="0">
              <a:lnSpc>
                <a:spcPct val="150000"/>
              </a:lnSpc>
              <a:spcBef>
                <a:spcPts val="0"/>
              </a:spcBef>
              <a:spcAft>
                <a:spcPts val="300"/>
              </a:spcAft>
            </a:pPr>
            <a:r>
              <a:rPr lang="en-US" sz="2000" b="1" dirty="0" err="1">
                <a:effectLst>
                  <a:outerShdw blurRad="38100" dist="38100" dir="2700000" algn="tl">
                    <a:srgbClr val="000000">
                      <a:alpha val="43137"/>
                    </a:srgbClr>
                  </a:outerShdw>
                </a:effectLst>
                <a:ea typeface="Arial" panose="020B0604020202020204" pitchFamily="34" charset="0"/>
                <a:cs typeface="Arial" panose="020B0604020202020204" pitchFamily="34" charset="0"/>
              </a:rPr>
              <a:t>Kí</a:t>
            </a:r>
            <a:r>
              <a:rPr lang="en-US" sz="2000" b="1" dirty="0">
                <a:effectLst>
                  <a:outerShdw blurRad="38100" dist="38100" dir="2700000" algn="tl">
                    <a:srgbClr val="000000">
                      <a:alpha val="43137"/>
                    </a:srgbClr>
                  </a:outerShdw>
                </a:effectLst>
                <a:ea typeface="Arial" panose="020B0604020202020204" pitchFamily="34" charset="0"/>
                <a:cs typeface="Arial" panose="020B0604020202020204" pitchFamily="34" charset="0"/>
              </a:rPr>
              <a:t> </a:t>
            </a:r>
            <a:r>
              <a:rPr lang="en-US" sz="2000" b="1" dirty="0" err="1">
                <a:effectLst>
                  <a:outerShdw blurRad="38100" dist="38100" dir="2700000" algn="tl">
                    <a:srgbClr val="000000">
                      <a:alpha val="43137"/>
                    </a:srgbClr>
                  </a:outerShdw>
                </a:effectLst>
                <a:ea typeface="Arial" panose="020B0604020202020204" pitchFamily="34" charset="0"/>
                <a:cs typeface="Arial" panose="020B0604020202020204" pitchFamily="34" charset="0"/>
              </a:rPr>
              <a:t>hiệu</a:t>
            </a:r>
            <a:r>
              <a:rPr lang="en-US" sz="2000" b="1" dirty="0">
                <a:effectLst>
                  <a:outerShdw blurRad="38100" dist="38100" dir="2700000" algn="tl">
                    <a:srgbClr val="000000">
                      <a:alpha val="43137"/>
                    </a:srgbClr>
                  </a:outerShdw>
                </a:effectLst>
                <a:ea typeface="Arial" panose="020B0604020202020204" pitchFamily="34" charset="0"/>
                <a:cs typeface="Arial" panose="020B0604020202020204" pitchFamily="34" charset="0"/>
              </a:rPr>
              <a:t>:</a:t>
            </a:r>
          </a:p>
          <a:p>
            <a:pPr marL="0" marR="0" lvl="0" indent="228600" algn="l" defTabSz="914400" rtl="0" eaLnBrk="0" fontAlgn="base" latinLnBrk="0" hangingPunct="0">
              <a:lnSpc>
                <a:spcPct val="100000"/>
              </a:lnSpc>
              <a:spcBef>
                <a:spcPct val="0"/>
              </a:spcBef>
              <a:spcAft>
                <a:spcPct val="0"/>
              </a:spcAft>
              <a:buClrTx/>
              <a:buSzTx/>
              <a:buFontTx/>
              <a:buNone/>
              <a:tabLst/>
            </a:pPr>
            <a:endParaRPr kumimoji="0" lang="en-US" altLang="en-US" sz="1800" b="1" i="0" u="none" strike="noStrike" cap="none" normalizeH="0" baseline="0" dirty="0">
              <a:ln>
                <a:noFill/>
              </a:ln>
              <a:effectLst>
                <a:outerShdw blurRad="38100" dist="38100" dir="2700000" algn="tl">
                  <a:srgbClr val="000000">
                    <a:alpha val="43137"/>
                  </a:srgbClr>
                </a:outerShdw>
              </a:effectLst>
              <a:cs typeface="Arial" panose="020B0604020202020204" pitchFamily="34" charset="0"/>
            </a:endParaRPr>
          </a:p>
        </p:txBody>
      </p:sp>
      <p:sp>
        <p:nvSpPr>
          <p:cNvPr id="12" name="Rectangle 3">
            <a:extLst>
              <a:ext uri="{FF2B5EF4-FFF2-40B4-BE49-F238E27FC236}">
                <a16:creationId xmlns:a16="http://schemas.microsoft.com/office/drawing/2014/main" id="{D69F5574-AA2D-4713-99B3-6DD33EFA921D}"/>
              </a:ext>
            </a:extLst>
          </p:cNvPr>
          <p:cNvSpPr>
            <a:spLocks noChangeArrowheads="1"/>
          </p:cNvSpPr>
          <p:nvPr/>
        </p:nvSpPr>
        <p:spPr bwMode="auto">
          <a:xfrm>
            <a:off x="457200" y="7048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6" name="Picture 3">
            <a:extLst>
              <a:ext uri="{FF2B5EF4-FFF2-40B4-BE49-F238E27FC236}">
                <a16:creationId xmlns:a16="http://schemas.microsoft.com/office/drawing/2014/main" id="{89D2297D-F283-48AB-AC34-F8AAA4531AD9}"/>
              </a:ext>
            </a:extLst>
          </p:cNvPr>
          <p:cNvPicPr>
            <a:picLocks noGrp="1" noChangeAspect="1"/>
          </p:cNvPicPr>
          <p:nvPr>
            <p:ph idx="1"/>
          </p:nvPr>
        </p:nvPicPr>
        <p:blipFill>
          <a:blip r:embed="rId3">
            <a:extLst>
              <a:ext uri="{28A0092B-C50C-407E-A947-70E740481C1C}">
                <a14:useLocalDpi xmlns:a14="http://schemas.microsoft.com/office/drawing/2010/main"/>
              </a:ext>
            </a:extLst>
          </a:blip>
          <a:stretch>
            <a:fillRect/>
          </a:stretch>
        </p:blipFill>
        <p:spPr>
          <a:xfrm>
            <a:off x="4404846" y="4672898"/>
            <a:ext cx="3871846" cy="780372"/>
          </a:xfrm>
          <a:prstGeom prst="rect">
            <a:avLst/>
          </a:prstGeom>
        </p:spPr>
      </p:pic>
    </p:spTree>
    <p:extLst>
      <p:ext uri="{BB962C8B-B14F-4D97-AF65-F5344CB8AC3E}">
        <p14:creationId xmlns:p14="http://schemas.microsoft.com/office/powerpoint/2010/main" val="3351068709"/>
      </p:ext>
    </p:extLst>
  </p:cSld>
  <p:clrMapOvr>
    <a:masterClrMapping/>
  </p:clrMapOvr>
  <p:transition spd="slow">
    <p:randomBar dir="vert"/>
  </p:transition>
</p:sld>
</file>

<file path=ppt/tags/tag1.xml><?xml version="1.0" encoding="utf-8"?>
<p:tagLst xmlns:a="http://schemas.openxmlformats.org/drawingml/2006/main" xmlns:r="http://schemas.openxmlformats.org/officeDocument/2006/relationships" xmlns:p="http://schemas.openxmlformats.org/presentationml/2006/main">
  <p:tag name="KSO_WM_UNIT_DIAGRAM_MODELTYPE" val="dynamicNum"/>
  <p:tag name="KSO_WM_BEAUTIFY_FLAG" val="#wm#"/>
  <p:tag name="KSO_WM_UNIT_TYPE" val="ζ_h_f"/>
</p:tagLst>
</file>

<file path=ppt/tags/tag2.xml><?xml version="1.0" encoding="utf-8"?>
<p:tagLst xmlns:a="http://schemas.openxmlformats.org/drawingml/2006/main" xmlns:r="http://schemas.openxmlformats.org/officeDocument/2006/relationships" xmlns:p="http://schemas.openxmlformats.org/presentationml/2006/main">
  <p:tag name="KSO_WM_UNIT_DIAGRAM_MODELTYPE" val="dynamicNum"/>
  <p:tag name="KSO_WM_BEAUTIFY_FLAG" val="#wm#"/>
  <p:tag name="KSO_WM_UNIT_TYPE" val="ζ_h_f"/>
</p:tagLst>
</file>

<file path=ppt/tags/tag3.xml><?xml version="1.0" encoding="utf-8"?>
<p:tagLst xmlns:a="http://schemas.openxmlformats.org/drawingml/2006/main" xmlns:r="http://schemas.openxmlformats.org/officeDocument/2006/relationships" xmlns:p="http://schemas.openxmlformats.org/presentationml/2006/main">
  <p:tag name="KSO_WM_UNIT_DIAGRAM_MODELTYPE" val="dynamicNum"/>
  <p:tag name="KSO_WM_BEAUTIFY_FLAG" val="#wm#"/>
  <p:tag name="KSO_WM_UNIT_TYPE" val="ζ_h_f"/>
</p:tagLst>
</file>

<file path=ppt/tags/tag4.xml><?xml version="1.0" encoding="utf-8"?>
<p:tagLst xmlns:a="http://schemas.openxmlformats.org/drawingml/2006/main" xmlns:r="http://schemas.openxmlformats.org/officeDocument/2006/relationships" xmlns:p="http://schemas.openxmlformats.org/presentationml/2006/main">
  <p:tag name="KSO_WM_UNIT_DIAGRAM_MODELTYPE" val="dynamicNum"/>
  <p:tag name="KSO_WM_BEAUTIFY_FLAG" val="#wm#"/>
  <p:tag name="KSO_WM_UNIT_TYPE" val="ζ_h_f"/>
</p:tagLst>
</file>

<file path=ppt/theme/theme1.xml><?xml version="1.0" encoding="utf-8"?>
<a:theme xmlns:a="http://schemas.openxmlformats.org/drawingml/2006/main" name="Dự án Khoa học 16x9">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0793020_TF02922647" id="{F15B57AE-A779-4D15-875E-81C4ED255C3F}" vid="{66E2E3C3-F464-4D4D-957A-E975A4740DEC}"/>
    </a:ext>
  </a:extLst>
</a:theme>
</file>

<file path=ppt/theme/theme2.xml><?xml version="1.0" encoding="utf-8"?>
<a:theme xmlns:a="http://schemas.openxmlformats.org/drawingml/2006/main" name="Chủ đề Offic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Chủ đề Offic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773F96BB983DA4885D201DD7C0ACBE4" ma:contentTypeVersion="7" ma:contentTypeDescription="Create a new document." ma:contentTypeScope="" ma:versionID="8671e85fde5a0100144d931d044c12c2">
  <xsd:schema xmlns:xsd="http://www.w3.org/2001/XMLSchema" xmlns:xs="http://www.w3.org/2001/XMLSchema" xmlns:p="http://schemas.microsoft.com/office/2006/metadata/properties" xmlns:ns2="dccf0d21-a737-40c4-8339-bf8fd1aa5264" targetNamespace="http://schemas.microsoft.com/office/2006/metadata/properties" ma:root="true" ma:fieldsID="7691796a4abb76013b68301e4a78e77b" ns2:_="">
    <xsd:import namespace="dccf0d21-a737-40c4-8339-bf8fd1aa5264"/>
    <xsd:element name="properties">
      <xsd:complexType>
        <xsd:sequence>
          <xsd:element name="documentManagement">
            <xsd:complexType>
              <xsd:all>
                <xsd:element ref="ns2:ReferenceId" minOccurs="0"/>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ccf0d21-a737-40c4-8339-bf8fd1aa5264"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ReferenceId xmlns="dccf0d21-a737-40c4-8339-bf8fd1aa5264" xsi:nil="true"/>
  </documentManagement>
</p:properties>
</file>

<file path=customXml/itemProps1.xml><?xml version="1.0" encoding="utf-8"?>
<ds:datastoreItem xmlns:ds="http://schemas.openxmlformats.org/officeDocument/2006/customXml" ds:itemID="{1CCCC9FA-04FA-4E3E-A2A5-773EA8F2E00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ccf0d21-a737-40c4-8339-bf8fd1aa526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D5EBC91-0015-4D47-AAA4-FC7070502F15}">
  <ds:schemaRefs>
    <ds:schemaRef ds:uri="http://schemas.microsoft.com/sharepoint/v3/contenttype/forms"/>
  </ds:schemaRefs>
</ds:datastoreItem>
</file>

<file path=customXml/itemProps3.xml><?xml version="1.0" encoding="utf-8"?>
<ds:datastoreItem xmlns:ds="http://schemas.openxmlformats.org/officeDocument/2006/customXml" ds:itemID="{968C8AFB-B8AB-4109-B697-5F54267A2623}">
  <ds:schemaRefs>
    <ds:schemaRef ds:uri="http://schemas.openxmlformats.org/package/2006/metadata/core-properties"/>
    <ds:schemaRef ds:uri="http://schemas.microsoft.com/office/2006/metadata/properties"/>
    <ds:schemaRef ds:uri="http://www.w3.org/XML/1998/namespace"/>
    <ds:schemaRef ds:uri="http://schemas.microsoft.com/office/2006/documentManagement/types"/>
    <ds:schemaRef ds:uri="http://purl.org/dc/elements/1.1/"/>
    <ds:schemaRef ds:uri="http://schemas.microsoft.com/office/infopath/2007/PartnerControls"/>
    <ds:schemaRef ds:uri="dccf0d21-a737-40c4-8339-bf8fd1aa5264"/>
    <ds:schemaRef ds:uri="http://purl.org/dc/dcmitype/"/>
    <ds:schemaRef ds:uri="http://purl.org/dc/terms/"/>
  </ds:schemaRefs>
</ds:datastoreItem>
</file>

<file path=docProps/app.xml><?xml version="1.0" encoding="utf-8"?>
<Properties xmlns="http://schemas.openxmlformats.org/officeDocument/2006/extended-properties" xmlns:vt="http://schemas.openxmlformats.org/officeDocument/2006/docPropsVTypes">
  <Template>Ion</Template>
  <TotalTime>1440</TotalTime>
  <Words>1527</Words>
  <Application>Microsoft Office PowerPoint</Application>
  <PresentationFormat>Widescreen</PresentationFormat>
  <Paragraphs>146</Paragraphs>
  <Slides>19</Slides>
  <Notes>6</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Courier New</vt:lpstr>
      <vt:lpstr>Segoe UI Black</vt:lpstr>
      <vt:lpstr>Tahoma</vt:lpstr>
      <vt:lpstr>Times New Roman</vt:lpstr>
      <vt:lpstr>Verdana</vt:lpstr>
      <vt:lpstr>Dự án Khoa học 16x9</vt:lpstr>
      <vt:lpstr>PowerPoint Presentation</vt:lpstr>
      <vt:lpstr>PowerPoint Presentation</vt:lpstr>
      <vt:lpstr>PowerPoint Presentation</vt:lpstr>
      <vt:lpstr>GIỚI THIỆU VỀ STATE DIAGRAM</vt:lpstr>
      <vt:lpstr>GIỚI THIỆU VỀ STATE DIAGRAM</vt:lpstr>
      <vt:lpstr>GIỚI THIỆU VỀ STATE DIAGRAM</vt:lpstr>
      <vt:lpstr>GIỚI THIỆU VỀ STATE DIAGRAM</vt:lpstr>
      <vt:lpstr>CÁC ĐỐI TƯỢNG VẼ TRONG POWER DESIGNER</vt:lpstr>
      <vt:lpstr>1. Trạng thái bắt đầu (Initial State):</vt:lpstr>
      <vt:lpstr>2. Trạng thái kết thúc (Final State)</vt:lpstr>
      <vt:lpstr>3. Chuyển đổi (Transition)</vt:lpstr>
      <vt:lpstr>4.Trạng thái đối tượng (State)</vt:lpstr>
      <vt:lpstr>5. Hoạt động (Activity)</vt:lpstr>
      <vt:lpstr>Các bước để vẽ sơ đồ trạng thái State Diagram</vt:lpstr>
      <vt:lpstr>Ý NGHĨA, ĐIỀU KIỆN THIẾT KẾ STATE DIAGRAM</vt:lpstr>
      <vt:lpstr>VÍ DỤ MINH HỌA</vt:lpstr>
      <vt:lpstr>PowerPoint Presentation</vt:lpstr>
      <vt:lpstr>Tài liệu tham khảo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TÌM HIỂU VỀ STATE DIAGRAM</dc:title>
  <dc:creator>DO TIN</dc:creator>
  <cp:lastModifiedBy>NGUYEN VAN GIAU</cp:lastModifiedBy>
  <cp:revision>80</cp:revision>
  <dcterms:created xsi:type="dcterms:W3CDTF">2021-10-27T14:09:54Z</dcterms:created>
  <dcterms:modified xsi:type="dcterms:W3CDTF">2021-11-24T09:39:38Z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0x0101007773F96BB983DA4885D201DD7C0ACBE4</vt:lpwstr>
  </property>
</Properties>
</file>

<file path=docProps/thumbnail.jpeg>
</file>